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97" r:id="rId2"/>
    <p:sldId id="258" r:id="rId3"/>
    <p:sldId id="259" r:id="rId4"/>
    <p:sldId id="260" r:id="rId5"/>
    <p:sldId id="261"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7" r:id="rId19"/>
    <p:sldId id="278" r:id="rId20"/>
    <p:sldId id="279" r:id="rId21"/>
    <p:sldId id="280" r:id="rId22"/>
    <p:sldId id="282" r:id="rId23"/>
    <p:sldId id="283" r:id="rId24"/>
    <p:sldId id="284" r:id="rId25"/>
    <p:sldId id="285" r:id="rId26"/>
    <p:sldId id="286" r:id="rId27"/>
    <p:sldId id="287" r:id="rId28"/>
    <p:sldId id="289" r:id="rId29"/>
    <p:sldId id="290" r:id="rId30"/>
    <p:sldId id="291" r:id="rId31"/>
    <p:sldId id="293" r:id="rId32"/>
    <p:sldId id="294" r:id="rId33"/>
    <p:sldId id="295" r:id="rId34"/>
    <p:sldId id="296" r:id="rId35"/>
  </p:sldIdLst>
  <p:sldSz cx="12192000" cy="6858000"/>
  <p:notesSz cx="7104063" cy="10234613"/>
  <p:defaultTextStyle>
    <a:defPPr>
      <a:defRPr lang="zh-CN"/>
    </a:defPPr>
    <a:lvl1pPr marL="0" lvl="0" indent="0" algn="l" defTabSz="91440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0">
          <p15:clr>
            <a:srgbClr val="A4A3A4"/>
          </p15:clr>
        </p15:guide>
        <p15:guide id="2" pos="2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p:restoredTop sz="94660"/>
  </p:normalViewPr>
  <p:slideViewPr>
    <p:cSldViewPr snapToGrid="0" showGuides="1">
      <p:cViewPr varScale="1">
        <p:scale>
          <a:sx n="90" d="100"/>
          <a:sy n="90" d="100"/>
        </p:scale>
        <p:origin x="78" y="78"/>
      </p:cViewPr>
      <p:guideLst>
        <p:guide orient="horz" pos="2220"/>
        <p:guide pos="2824"/>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9165" cy="574790"/>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8743" y="0"/>
            <a:ext cx="3189165" cy="574790"/>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2017/12/8</a:t>
            </a:fld>
            <a:endParaRPr lang="zh-CN" altLang="en-US"/>
          </a:p>
        </p:txBody>
      </p:sp>
      <p:sp>
        <p:nvSpPr>
          <p:cNvPr id="4" name="页脚占位符 3"/>
          <p:cNvSpPr>
            <a:spLocks noGrp="1"/>
          </p:cNvSpPr>
          <p:nvPr>
            <p:ph type="ftr" sz="quarter" idx="2"/>
          </p:nvPr>
        </p:nvSpPr>
        <p:spPr>
          <a:xfrm>
            <a:off x="0" y="10881225"/>
            <a:ext cx="3189165" cy="574789"/>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8743" y="10881225"/>
            <a:ext cx="3189165" cy="574789"/>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098160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t>2017/12/8</a:t>
            </a:fld>
            <a:endParaRPr lang="zh-CN" altLang="en-US" strike="noStrike" noProof="1"/>
          </a:p>
        </p:txBody>
      </p:sp>
      <p:sp>
        <p:nvSpPr>
          <p:cNvPr id="2052"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709613" y="4926013"/>
            <a:ext cx="5683250" cy="4029075"/>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t>‹#›</a:t>
            </a:fld>
            <a:endParaRPr lang="zh-CN" altLang="en-US" strike="noStrike" noProof="1"/>
          </a:p>
        </p:txBody>
      </p:sp>
    </p:spTree>
    <p:extLst>
      <p:ext uri="{BB962C8B-B14F-4D97-AF65-F5344CB8AC3E}">
        <p14:creationId xmlns:p14="http://schemas.microsoft.com/office/powerpoint/2010/main" val="32793850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幻灯片图像占位符 1"/>
          <p:cNvSpPr>
            <a:spLocks noGrp="1" noRot="1" noChangeAspect="1"/>
          </p:cNvSpPr>
          <p:nvPr>
            <p:ph type="sldImg"/>
          </p:nvPr>
        </p:nvSpPr>
        <p:spPr/>
      </p:sp>
      <p:sp>
        <p:nvSpPr>
          <p:cNvPr id="4098" name="文本占位符 2"/>
          <p:cNvSpPr>
            <a:spLocks noGrp="1"/>
          </p:cNvSpPr>
          <p:nvPr>
            <p:ph type="body"/>
          </p:nvPr>
        </p:nvSpPr>
        <p:spPr/>
        <p:txBody>
          <a:bodyPr lIns="91440" tIns="45720" rIns="91440" bIns="45720" anchor="t"/>
          <a:lstStyle/>
          <a:p>
            <a:pPr lvl="0"/>
            <a:r>
              <a:rPr lang="zh-CN" altLang="en-US"/>
              <a:t>更多模板请关注：亮亮图文旗舰店https://liangliangtuwen.tmall.com</a:t>
            </a:r>
          </a:p>
        </p:txBody>
      </p:sp>
    </p:spTree>
    <p:extLst>
      <p:ext uri="{BB962C8B-B14F-4D97-AF65-F5344CB8AC3E}">
        <p14:creationId xmlns:p14="http://schemas.microsoft.com/office/powerpoint/2010/main" val="67310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253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10</a:t>
            </a:fld>
            <a:endParaRPr lang="zh-CN" altLang="en-US" sz="1200"/>
          </a:p>
        </p:txBody>
      </p:sp>
    </p:spTree>
    <p:extLst>
      <p:ext uri="{BB962C8B-B14F-4D97-AF65-F5344CB8AC3E}">
        <p14:creationId xmlns:p14="http://schemas.microsoft.com/office/powerpoint/2010/main" val="274066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457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11</a:t>
            </a:fld>
            <a:endParaRPr lang="zh-CN" altLang="en-US" sz="1200"/>
          </a:p>
        </p:txBody>
      </p:sp>
    </p:spTree>
    <p:extLst>
      <p:ext uri="{BB962C8B-B14F-4D97-AF65-F5344CB8AC3E}">
        <p14:creationId xmlns:p14="http://schemas.microsoft.com/office/powerpoint/2010/main" val="3229714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p:sp>
      <p:sp>
        <p:nvSpPr>
          <p:cNvPr id="26626" name="备注占位符 2"/>
          <p:cNvSpPr>
            <a:spLocks noGrp="1"/>
          </p:cNvSpPr>
          <p:nvPr>
            <p:ph type="body"/>
          </p:nvPr>
        </p:nvSpPr>
        <p:spPr/>
        <p:txBody>
          <a:bodyPr lIns="91440" tIns="45720" rIns="91440" bIns="45720" anchor="t"/>
          <a:lstStyle/>
          <a:p>
            <a:pPr lvl="0"/>
            <a:endParaRPr lang="zh-CN" altLang="en-US"/>
          </a:p>
        </p:txBody>
      </p:sp>
      <p:sp>
        <p:nvSpPr>
          <p:cNvPr id="2662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12</a:t>
            </a:fld>
            <a:endParaRPr lang="zh-CN" altLang="en-US" sz="1200"/>
          </a:p>
        </p:txBody>
      </p:sp>
    </p:spTree>
    <p:extLst>
      <p:ext uri="{BB962C8B-B14F-4D97-AF65-F5344CB8AC3E}">
        <p14:creationId xmlns:p14="http://schemas.microsoft.com/office/powerpoint/2010/main" val="2953168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p:sp>
      <p:sp>
        <p:nvSpPr>
          <p:cNvPr id="28674" name="备注占位符 2"/>
          <p:cNvSpPr>
            <a:spLocks noGrp="1"/>
          </p:cNvSpPr>
          <p:nvPr>
            <p:ph type="body"/>
          </p:nvPr>
        </p:nvSpPr>
        <p:spPr/>
        <p:txBody>
          <a:bodyPr lIns="91440" tIns="45720" rIns="91440" bIns="45720" anchor="t"/>
          <a:lstStyle/>
          <a:p>
            <a:pPr lvl="0"/>
            <a:endParaRPr lang="zh-CN" altLang="en-US"/>
          </a:p>
        </p:txBody>
      </p:sp>
      <p:sp>
        <p:nvSpPr>
          <p:cNvPr id="2867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13</a:t>
            </a:fld>
            <a:endParaRPr lang="zh-CN" altLang="en-US" sz="1200"/>
          </a:p>
        </p:txBody>
      </p:sp>
    </p:spTree>
    <p:extLst>
      <p:ext uri="{BB962C8B-B14F-4D97-AF65-F5344CB8AC3E}">
        <p14:creationId xmlns:p14="http://schemas.microsoft.com/office/powerpoint/2010/main" val="360861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3072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14</a:t>
            </a:fld>
            <a:endParaRPr lang="zh-CN" altLang="en-US" sz="1200"/>
          </a:p>
        </p:txBody>
      </p:sp>
    </p:spTree>
    <p:extLst>
      <p:ext uri="{BB962C8B-B14F-4D97-AF65-F5344CB8AC3E}">
        <p14:creationId xmlns:p14="http://schemas.microsoft.com/office/powerpoint/2010/main" val="1137480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lstStyle/>
          <a:p>
            <a:pPr lvl="0"/>
            <a:endParaRPr lang="zh-CN" altLang="en-US"/>
          </a:p>
        </p:txBody>
      </p:sp>
      <p:sp>
        <p:nvSpPr>
          <p:cNvPr id="3277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15</a:t>
            </a:fld>
            <a:endParaRPr lang="zh-CN" altLang="en-US" sz="1200"/>
          </a:p>
        </p:txBody>
      </p:sp>
    </p:spTree>
    <p:extLst>
      <p:ext uri="{BB962C8B-B14F-4D97-AF65-F5344CB8AC3E}">
        <p14:creationId xmlns:p14="http://schemas.microsoft.com/office/powerpoint/2010/main" val="2376823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p:sp>
      <p:sp>
        <p:nvSpPr>
          <p:cNvPr id="34818" name="备注占位符 2"/>
          <p:cNvSpPr>
            <a:spLocks noGrp="1"/>
          </p:cNvSpPr>
          <p:nvPr>
            <p:ph type="body"/>
          </p:nvPr>
        </p:nvSpPr>
        <p:spPr/>
        <p:txBody>
          <a:bodyPr lIns="91440" tIns="45720" rIns="91440" bIns="45720" anchor="t"/>
          <a:lstStyle/>
          <a:p>
            <a:pPr lvl="0"/>
            <a:endParaRPr lang="zh-CN" altLang="en-US"/>
          </a:p>
        </p:txBody>
      </p:sp>
      <p:sp>
        <p:nvSpPr>
          <p:cNvPr id="3481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16</a:t>
            </a:fld>
            <a:endParaRPr lang="zh-CN" altLang="en-US" sz="1200"/>
          </a:p>
        </p:txBody>
      </p:sp>
    </p:spTree>
    <p:extLst>
      <p:ext uri="{BB962C8B-B14F-4D97-AF65-F5344CB8AC3E}">
        <p14:creationId xmlns:p14="http://schemas.microsoft.com/office/powerpoint/2010/main" val="1885016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lstStyle/>
          <a:p>
            <a:pPr lvl="0"/>
            <a:endParaRPr lang="zh-CN" altLang="en-US"/>
          </a:p>
        </p:txBody>
      </p:sp>
      <p:sp>
        <p:nvSpPr>
          <p:cNvPr id="3686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17</a:t>
            </a:fld>
            <a:endParaRPr lang="zh-CN" altLang="en-US" sz="1200"/>
          </a:p>
        </p:txBody>
      </p:sp>
    </p:spTree>
    <p:extLst>
      <p:ext uri="{BB962C8B-B14F-4D97-AF65-F5344CB8AC3E}">
        <p14:creationId xmlns:p14="http://schemas.microsoft.com/office/powerpoint/2010/main" val="330852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p:sp>
      <p:sp>
        <p:nvSpPr>
          <p:cNvPr id="38914" name="备注占位符 2"/>
          <p:cNvSpPr>
            <a:spLocks noGrp="1"/>
          </p:cNvSpPr>
          <p:nvPr>
            <p:ph type="body"/>
          </p:nvPr>
        </p:nvSpPr>
        <p:spPr/>
        <p:txBody>
          <a:bodyPr lIns="91440" tIns="45720" rIns="91440" bIns="45720" anchor="t"/>
          <a:lstStyle/>
          <a:p>
            <a:pPr lvl="0"/>
            <a:endParaRPr lang="zh-CN" altLang="en-US"/>
          </a:p>
        </p:txBody>
      </p:sp>
      <p:sp>
        <p:nvSpPr>
          <p:cNvPr id="3891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18</a:t>
            </a:fld>
            <a:endParaRPr lang="zh-CN" altLang="en-US" sz="1200"/>
          </a:p>
        </p:txBody>
      </p:sp>
    </p:spTree>
    <p:extLst>
      <p:ext uri="{BB962C8B-B14F-4D97-AF65-F5344CB8AC3E}">
        <p14:creationId xmlns:p14="http://schemas.microsoft.com/office/powerpoint/2010/main" val="941342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lstStyle/>
          <a:p>
            <a:pPr lvl="0"/>
            <a:endParaRPr lang="zh-CN" altLang="en-US"/>
          </a:p>
        </p:txBody>
      </p:sp>
      <p:sp>
        <p:nvSpPr>
          <p:cNvPr id="4096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19</a:t>
            </a:fld>
            <a:endParaRPr lang="zh-CN" altLang="en-US" sz="1200"/>
          </a:p>
        </p:txBody>
      </p:sp>
    </p:spTree>
    <p:extLst>
      <p:ext uri="{BB962C8B-B14F-4D97-AF65-F5344CB8AC3E}">
        <p14:creationId xmlns:p14="http://schemas.microsoft.com/office/powerpoint/2010/main" val="351175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nvPr>
        </p:nvSpPr>
        <p:spPr/>
      </p:sp>
      <p:sp>
        <p:nvSpPr>
          <p:cNvPr id="6146" name="备注占位符 2"/>
          <p:cNvSpPr>
            <a:spLocks noGrp="1"/>
          </p:cNvSpPr>
          <p:nvPr>
            <p:ph type="body"/>
          </p:nvPr>
        </p:nvSpPr>
        <p:spPr/>
        <p:txBody>
          <a:bodyPr lIns="91440" tIns="45720" rIns="91440" bIns="45720" anchor="t"/>
          <a:lstStyle/>
          <a:p>
            <a:pPr lvl="0"/>
            <a:endParaRPr lang="zh-CN" altLang="en-US"/>
          </a:p>
        </p:txBody>
      </p:sp>
      <p:sp>
        <p:nvSpPr>
          <p:cNvPr id="614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2</a:t>
            </a:fld>
            <a:endParaRPr lang="zh-CN" altLang="en-US" sz="1200"/>
          </a:p>
        </p:txBody>
      </p:sp>
    </p:spTree>
    <p:extLst>
      <p:ext uri="{BB962C8B-B14F-4D97-AF65-F5344CB8AC3E}">
        <p14:creationId xmlns:p14="http://schemas.microsoft.com/office/powerpoint/2010/main" val="2307389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p:sp>
      <p:sp>
        <p:nvSpPr>
          <p:cNvPr id="43010" name="备注占位符 2"/>
          <p:cNvSpPr>
            <a:spLocks noGrp="1"/>
          </p:cNvSpPr>
          <p:nvPr>
            <p:ph type="body"/>
          </p:nvPr>
        </p:nvSpPr>
        <p:spPr/>
        <p:txBody>
          <a:bodyPr lIns="91440" tIns="45720" rIns="91440" bIns="45720" anchor="t"/>
          <a:lstStyle/>
          <a:p>
            <a:pPr lvl="0"/>
            <a:endParaRPr lang="zh-CN" altLang="en-US"/>
          </a:p>
        </p:txBody>
      </p:sp>
      <p:sp>
        <p:nvSpPr>
          <p:cNvPr id="4301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20</a:t>
            </a:fld>
            <a:endParaRPr lang="zh-CN" altLang="en-US" sz="1200"/>
          </a:p>
        </p:txBody>
      </p:sp>
    </p:spTree>
    <p:extLst>
      <p:ext uri="{BB962C8B-B14F-4D97-AF65-F5344CB8AC3E}">
        <p14:creationId xmlns:p14="http://schemas.microsoft.com/office/powerpoint/2010/main" val="133363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lstStyle/>
          <a:p>
            <a:pPr lvl="0"/>
            <a:endParaRPr lang="zh-CN" altLang="en-US"/>
          </a:p>
        </p:txBody>
      </p:sp>
      <p:sp>
        <p:nvSpPr>
          <p:cNvPr id="4505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21</a:t>
            </a:fld>
            <a:endParaRPr lang="zh-CN" altLang="en-US" sz="1200"/>
          </a:p>
        </p:txBody>
      </p:sp>
    </p:spTree>
    <p:extLst>
      <p:ext uri="{BB962C8B-B14F-4D97-AF65-F5344CB8AC3E}">
        <p14:creationId xmlns:p14="http://schemas.microsoft.com/office/powerpoint/2010/main" val="3447588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p:sp>
      <p:sp>
        <p:nvSpPr>
          <p:cNvPr id="47106" name="备注占位符 2"/>
          <p:cNvSpPr>
            <a:spLocks noGrp="1"/>
          </p:cNvSpPr>
          <p:nvPr>
            <p:ph type="body"/>
          </p:nvPr>
        </p:nvSpPr>
        <p:spPr/>
        <p:txBody>
          <a:bodyPr lIns="91440" tIns="45720" rIns="91440" bIns="45720" anchor="t"/>
          <a:lstStyle/>
          <a:p>
            <a:pPr lvl="0"/>
            <a:endParaRPr lang="zh-CN" altLang="en-US"/>
          </a:p>
        </p:txBody>
      </p:sp>
      <p:sp>
        <p:nvSpPr>
          <p:cNvPr id="4710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22</a:t>
            </a:fld>
            <a:endParaRPr lang="zh-CN" altLang="en-US" sz="1200"/>
          </a:p>
        </p:txBody>
      </p:sp>
    </p:spTree>
    <p:extLst>
      <p:ext uri="{BB962C8B-B14F-4D97-AF65-F5344CB8AC3E}">
        <p14:creationId xmlns:p14="http://schemas.microsoft.com/office/powerpoint/2010/main" val="896919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p:sp>
      <p:sp>
        <p:nvSpPr>
          <p:cNvPr id="49154" name="备注占位符 2"/>
          <p:cNvSpPr>
            <a:spLocks noGrp="1"/>
          </p:cNvSpPr>
          <p:nvPr>
            <p:ph type="body"/>
          </p:nvPr>
        </p:nvSpPr>
        <p:spPr/>
        <p:txBody>
          <a:bodyPr lIns="91440" tIns="45720" rIns="91440" bIns="45720" anchor="t"/>
          <a:lstStyle/>
          <a:p>
            <a:pPr lvl="0"/>
            <a:endParaRPr lang="zh-CN" altLang="en-US"/>
          </a:p>
        </p:txBody>
      </p:sp>
      <p:sp>
        <p:nvSpPr>
          <p:cNvPr id="4915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23</a:t>
            </a:fld>
            <a:endParaRPr lang="zh-CN" altLang="en-US" sz="1200"/>
          </a:p>
        </p:txBody>
      </p:sp>
    </p:spTree>
    <p:extLst>
      <p:ext uri="{BB962C8B-B14F-4D97-AF65-F5344CB8AC3E}">
        <p14:creationId xmlns:p14="http://schemas.microsoft.com/office/powerpoint/2010/main" val="2910625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p:sp>
      <p:sp>
        <p:nvSpPr>
          <p:cNvPr id="51202" name="备注占位符 2"/>
          <p:cNvSpPr>
            <a:spLocks noGrp="1"/>
          </p:cNvSpPr>
          <p:nvPr>
            <p:ph type="body"/>
          </p:nvPr>
        </p:nvSpPr>
        <p:spPr/>
        <p:txBody>
          <a:bodyPr lIns="91440" tIns="45720" rIns="91440" bIns="45720" anchor="t"/>
          <a:lstStyle/>
          <a:p>
            <a:pPr lvl="0"/>
            <a:endParaRPr lang="zh-CN" altLang="en-US"/>
          </a:p>
        </p:txBody>
      </p:sp>
      <p:sp>
        <p:nvSpPr>
          <p:cNvPr id="5120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24</a:t>
            </a:fld>
            <a:endParaRPr lang="zh-CN" altLang="en-US" sz="1200"/>
          </a:p>
        </p:txBody>
      </p:sp>
    </p:spTree>
    <p:extLst>
      <p:ext uri="{BB962C8B-B14F-4D97-AF65-F5344CB8AC3E}">
        <p14:creationId xmlns:p14="http://schemas.microsoft.com/office/powerpoint/2010/main" val="976136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p:sp>
      <p:sp>
        <p:nvSpPr>
          <p:cNvPr id="53250" name="备注占位符 2"/>
          <p:cNvSpPr>
            <a:spLocks noGrp="1"/>
          </p:cNvSpPr>
          <p:nvPr>
            <p:ph type="body"/>
          </p:nvPr>
        </p:nvSpPr>
        <p:spPr/>
        <p:txBody>
          <a:bodyPr lIns="91440" tIns="45720" rIns="91440" bIns="45720" anchor="t"/>
          <a:lstStyle/>
          <a:p>
            <a:pPr lvl="0"/>
            <a:endParaRPr lang="zh-CN" altLang="en-US"/>
          </a:p>
        </p:txBody>
      </p:sp>
      <p:sp>
        <p:nvSpPr>
          <p:cNvPr id="5325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25</a:t>
            </a:fld>
            <a:endParaRPr lang="zh-CN" altLang="en-US" sz="1200"/>
          </a:p>
        </p:txBody>
      </p:sp>
    </p:spTree>
    <p:extLst>
      <p:ext uri="{BB962C8B-B14F-4D97-AF65-F5344CB8AC3E}">
        <p14:creationId xmlns:p14="http://schemas.microsoft.com/office/powerpoint/2010/main" val="911926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p:sp>
      <p:sp>
        <p:nvSpPr>
          <p:cNvPr id="55298" name="备注占位符 2"/>
          <p:cNvSpPr>
            <a:spLocks noGrp="1"/>
          </p:cNvSpPr>
          <p:nvPr>
            <p:ph type="body"/>
          </p:nvPr>
        </p:nvSpPr>
        <p:spPr/>
        <p:txBody>
          <a:bodyPr lIns="91440" tIns="45720" rIns="91440" bIns="45720" anchor="t"/>
          <a:lstStyle/>
          <a:p>
            <a:pPr lvl="0"/>
            <a:endParaRPr lang="zh-CN" altLang="en-US"/>
          </a:p>
        </p:txBody>
      </p:sp>
      <p:sp>
        <p:nvSpPr>
          <p:cNvPr id="5529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26</a:t>
            </a:fld>
            <a:endParaRPr lang="zh-CN" altLang="en-US" sz="1200"/>
          </a:p>
        </p:txBody>
      </p:sp>
    </p:spTree>
    <p:extLst>
      <p:ext uri="{BB962C8B-B14F-4D97-AF65-F5344CB8AC3E}">
        <p14:creationId xmlns:p14="http://schemas.microsoft.com/office/powerpoint/2010/main" val="4199371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p:sp>
      <p:sp>
        <p:nvSpPr>
          <p:cNvPr id="57346" name="备注占位符 2"/>
          <p:cNvSpPr>
            <a:spLocks noGrp="1"/>
          </p:cNvSpPr>
          <p:nvPr>
            <p:ph type="body"/>
          </p:nvPr>
        </p:nvSpPr>
        <p:spPr/>
        <p:txBody>
          <a:bodyPr lIns="91440" tIns="45720" rIns="91440" bIns="45720" anchor="t"/>
          <a:lstStyle/>
          <a:p>
            <a:pPr lvl="0"/>
            <a:endParaRPr lang="zh-CN" altLang="en-US"/>
          </a:p>
        </p:txBody>
      </p:sp>
      <p:sp>
        <p:nvSpPr>
          <p:cNvPr id="5734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27</a:t>
            </a:fld>
            <a:endParaRPr lang="zh-CN" altLang="en-US" sz="1200"/>
          </a:p>
        </p:txBody>
      </p:sp>
    </p:spTree>
    <p:extLst>
      <p:ext uri="{BB962C8B-B14F-4D97-AF65-F5344CB8AC3E}">
        <p14:creationId xmlns:p14="http://schemas.microsoft.com/office/powerpoint/2010/main" val="3697675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p:sp>
      <p:sp>
        <p:nvSpPr>
          <p:cNvPr id="59394" name="备注占位符 2"/>
          <p:cNvSpPr>
            <a:spLocks noGrp="1"/>
          </p:cNvSpPr>
          <p:nvPr>
            <p:ph type="body"/>
          </p:nvPr>
        </p:nvSpPr>
        <p:spPr/>
        <p:txBody>
          <a:bodyPr lIns="91440" tIns="45720" rIns="91440" bIns="45720" anchor="t"/>
          <a:lstStyle/>
          <a:p>
            <a:pPr lvl="0"/>
            <a:endParaRPr lang="zh-CN" altLang="en-US"/>
          </a:p>
        </p:txBody>
      </p:sp>
      <p:sp>
        <p:nvSpPr>
          <p:cNvPr id="5939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28</a:t>
            </a:fld>
            <a:endParaRPr lang="zh-CN" altLang="en-US" sz="1200"/>
          </a:p>
        </p:txBody>
      </p:sp>
    </p:spTree>
    <p:extLst>
      <p:ext uri="{BB962C8B-B14F-4D97-AF65-F5344CB8AC3E}">
        <p14:creationId xmlns:p14="http://schemas.microsoft.com/office/powerpoint/2010/main" val="1003346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p:sp>
      <p:sp>
        <p:nvSpPr>
          <p:cNvPr id="61442" name="备注占位符 2"/>
          <p:cNvSpPr>
            <a:spLocks noGrp="1"/>
          </p:cNvSpPr>
          <p:nvPr>
            <p:ph type="body"/>
          </p:nvPr>
        </p:nvSpPr>
        <p:spPr/>
        <p:txBody>
          <a:bodyPr lIns="91440" tIns="45720" rIns="91440" bIns="45720" anchor="t"/>
          <a:lstStyle/>
          <a:p>
            <a:pPr lvl="0"/>
            <a:endParaRPr lang="zh-CN" altLang="en-US"/>
          </a:p>
        </p:txBody>
      </p:sp>
      <p:sp>
        <p:nvSpPr>
          <p:cNvPr id="6144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29</a:t>
            </a:fld>
            <a:endParaRPr lang="zh-CN" altLang="en-US" sz="1200"/>
          </a:p>
        </p:txBody>
      </p:sp>
    </p:spTree>
    <p:extLst>
      <p:ext uri="{BB962C8B-B14F-4D97-AF65-F5344CB8AC3E}">
        <p14:creationId xmlns:p14="http://schemas.microsoft.com/office/powerpoint/2010/main" val="340892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p:sp>
      <p:sp>
        <p:nvSpPr>
          <p:cNvPr id="8194" name="备注占位符 2"/>
          <p:cNvSpPr>
            <a:spLocks noGrp="1"/>
          </p:cNvSpPr>
          <p:nvPr>
            <p:ph type="body"/>
          </p:nvPr>
        </p:nvSpPr>
        <p:spPr/>
        <p:txBody>
          <a:bodyPr lIns="91440" tIns="45720" rIns="91440" bIns="45720" anchor="t"/>
          <a:lstStyle/>
          <a:p>
            <a:pPr lvl="0"/>
            <a:endParaRPr lang="zh-CN" altLang="en-US"/>
          </a:p>
        </p:txBody>
      </p:sp>
      <p:sp>
        <p:nvSpPr>
          <p:cNvPr id="819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3</a:t>
            </a:fld>
            <a:endParaRPr lang="zh-CN" altLang="en-US" sz="1200"/>
          </a:p>
        </p:txBody>
      </p:sp>
    </p:spTree>
    <p:extLst>
      <p:ext uri="{BB962C8B-B14F-4D97-AF65-F5344CB8AC3E}">
        <p14:creationId xmlns:p14="http://schemas.microsoft.com/office/powerpoint/2010/main" val="1821741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p:sp>
      <p:sp>
        <p:nvSpPr>
          <p:cNvPr id="63490" name="备注占位符 2"/>
          <p:cNvSpPr>
            <a:spLocks noGrp="1"/>
          </p:cNvSpPr>
          <p:nvPr>
            <p:ph type="body"/>
          </p:nvPr>
        </p:nvSpPr>
        <p:spPr/>
        <p:txBody>
          <a:bodyPr lIns="91440" tIns="45720" rIns="91440" bIns="45720" anchor="t"/>
          <a:lstStyle/>
          <a:p>
            <a:pPr lvl="0"/>
            <a:endParaRPr lang="zh-CN" altLang="en-US"/>
          </a:p>
        </p:txBody>
      </p:sp>
      <p:sp>
        <p:nvSpPr>
          <p:cNvPr id="6349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30</a:t>
            </a:fld>
            <a:endParaRPr lang="zh-CN" altLang="en-US" sz="1200"/>
          </a:p>
        </p:txBody>
      </p:sp>
    </p:spTree>
    <p:extLst>
      <p:ext uri="{BB962C8B-B14F-4D97-AF65-F5344CB8AC3E}">
        <p14:creationId xmlns:p14="http://schemas.microsoft.com/office/powerpoint/2010/main" val="4182192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lstStyle/>
          <a:p>
            <a:pPr lvl="0"/>
            <a:endParaRPr lang="zh-CN" altLang="en-US"/>
          </a:p>
        </p:txBody>
      </p:sp>
      <p:sp>
        <p:nvSpPr>
          <p:cNvPr id="6553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31</a:t>
            </a:fld>
            <a:endParaRPr lang="zh-CN" altLang="en-US" sz="1200"/>
          </a:p>
        </p:txBody>
      </p:sp>
    </p:spTree>
    <p:extLst>
      <p:ext uri="{BB962C8B-B14F-4D97-AF65-F5344CB8AC3E}">
        <p14:creationId xmlns:p14="http://schemas.microsoft.com/office/powerpoint/2010/main" val="3235058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p:sp>
      <p:sp>
        <p:nvSpPr>
          <p:cNvPr id="67586" name="备注占位符 2"/>
          <p:cNvSpPr>
            <a:spLocks noGrp="1"/>
          </p:cNvSpPr>
          <p:nvPr>
            <p:ph type="body"/>
          </p:nvPr>
        </p:nvSpPr>
        <p:spPr/>
        <p:txBody>
          <a:bodyPr lIns="91440" tIns="45720" rIns="91440" bIns="45720" anchor="t"/>
          <a:lstStyle/>
          <a:p>
            <a:pPr lvl="0"/>
            <a:endParaRPr lang="zh-CN" altLang="en-US"/>
          </a:p>
        </p:txBody>
      </p:sp>
      <p:sp>
        <p:nvSpPr>
          <p:cNvPr id="6758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32</a:t>
            </a:fld>
            <a:endParaRPr lang="zh-CN" altLang="en-US" sz="1200"/>
          </a:p>
        </p:txBody>
      </p:sp>
    </p:spTree>
    <p:extLst>
      <p:ext uri="{BB962C8B-B14F-4D97-AF65-F5344CB8AC3E}">
        <p14:creationId xmlns:p14="http://schemas.microsoft.com/office/powerpoint/2010/main" val="3341676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p:sp>
      <p:sp>
        <p:nvSpPr>
          <p:cNvPr id="69634" name="备注占位符 2"/>
          <p:cNvSpPr>
            <a:spLocks noGrp="1"/>
          </p:cNvSpPr>
          <p:nvPr>
            <p:ph type="body"/>
          </p:nvPr>
        </p:nvSpPr>
        <p:spPr/>
        <p:txBody>
          <a:bodyPr lIns="91440" tIns="45720" rIns="91440" bIns="45720" anchor="t"/>
          <a:lstStyle/>
          <a:p>
            <a:pPr lvl="0"/>
            <a:endParaRPr lang="zh-CN" altLang="en-US"/>
          </a:p>
        </p:txBody>
      </p:sp>
      <p:sp>
        <p:nvSpPr>
          <p:cNvPr id="6963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33</a:t>
            </a:fld>
            <a:endParaRPr lang="zh-CN" altLang="en-US" sz="1200"/>
          </a:p>
        </p:txBody>
      </p:sp>
    </p:spTree>
    <p:extLst>
      <p:ext uri="{BB962C8B-B14F-4D97-AF65-F5344CB8AC3E}">
        <p14:creationId xmlns:p14="http://schemas.microsoft.com/office/powerpoint/2010/main" val="1705410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p:sp>
      <p:sp>
        <p:nvSpPr>
          <p:cNvPr id="71682" name="备注占位符 2"/>
          <p:cNvSpPr>
            <a:spLocks noGrp="1"/>
          </p:cNvSpPr>
          <p:nvPr>
            <p:ph type="body"/>
          </p:nvPr>
        </p:nvSpPr>
        <p:spPr/>
        <p:txBody>
          <a:bodyPr lIns="91440" tIns="45720" rIns="91440" bIns="45720" anchor="t"/>
          <a:lstStyle/>
          <a:p>
            <a:pPr lvl="0"/>
            <a:endParaRPr lang="zh-CN" altLang="en-US"/>
          </a:p>
        </p:txBody>
      </p:sp>
      <p:sp>
        <p:nvSpPr>
          <p:cNvPr id="7168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34</a:t>
            </a:fld>
            <a:endParaRPr lang="zh-CN" altLang="en-US" sz="1200"/>
          </a:p>
        </p:txBody>
      </p:sp>
    </p:spTree>
    <p:extLst>
      <p:ext uri="{BB962C8B-B14F-4D97-AF65-F5344CB8AC3E}">
        <p14:creationId xmlns:p14="http://schemas.microsoft.com/office/powerpoint/2010/main" val="268281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p:cNvSpPr>
          <p:nvPr>
            <p:ph type="sldImg"/>
          </p:nvPr>
        </p:nvSpPr>
        <p:spPr/>
      </p:sp>
      <p:sp>
        <p:nvSpPr>
          <p:cNvPr id="10242" name="备注占位符 2"/>
          <p:cNvSpPr>
            <a:spLocks noGrp="1"/>
          </p:cNvSpPr>
          <p:nvPr>
            <p:ph type="body"/>
          </p:nvPr>
        </p:nvSpPr>
        <p:spPr/>
        <p:txBody>
          <a:bodyPr lIns="91440" tIns="45720" rIns="91440" bIns="45720" anchor="t"/>
          <a:lstStyle/>
          <a:p>
            <a:pPr lvl="0"/>
            <a:endParaRPr lang="zh-CN" altLang="en-US"/>
          </a:p>
        </p:txBody>
      </p:sp>
      <p:sp>
        <p:nvSpPr>
          <p:cNvPr id="1024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4</a:t>
            </a:fld>
            <a:endParaRPr lang="zh-CN" altLang="en-US" sz="1200"/>
          </a:p>
        </p:txBody>
      </p:sp>
    </p:spTree>
    <p:extLst>
      <p:ext uri="{BB962C8B-B14F-4D97-AF65-F5344CB8AC3E}">
        <p14:creationId xmlns:p14="http://schemas.microsoft.com/office/powerpoint/2010/main" val="98058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p:cNvSpPr>
          <p:nvPr>
            <p:ph type="sldImg"/>
          </p:nvPr>
        </p:nvSpPr>
        <p:spPr/>
      </p:sp>
      <p:sp>
        <p:nvSpPr>
          <p:cNvPr id="12290" name="备注占位符 2"/>
          <p:cNvSpPr>
            <a:spLocks noGrp="1"/>
          </p:cNvSpPr>
          <p:nvPr>
            <p:ph type="body"/>
          </p:nvPr>
        </p:nvSpPr>
        <p:spPr/>
        <p:txBody>
          <a:bodyPr lIns="91440" tIns="45720" rIns="91440" bIns="45720" anchor="t"/>
          <a:lstStyle/>
          <a:p>
            <a:pPr lvl="0"/>
            <a:endParaRPr lang="zh-CN" altLang="en-US"/>
          </a:p>
        </p:txBody>
      </p:sp>
      <p:sp>
        <p:nvSpPr>
          <p:cNvPr id="1229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5</a:t>
            </a:fld>
            <a:endParaRPr lang="zh-CN" altLang="en-US" sz="1200"/>
          </a:p>
        </p:txBody>
      </p:sp>
    </p:spTree>
    <p:extLst>
      <p:ext uri="{BB962C8B-B14F-4D97-AF65-F5344CB8AC3E}">
        <p14:creationId xmlns:p14="http://schemas.microsoft.com/office/powerpoint/2010/main" val="153319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p:sp>
      <p:sp>
        <p:nvSpPr>
          <p:cNvPr id="14338" name="备注占位符 2"/>
          <p:cNvSpPr>
            <a:spLocks noGrp="1"/>
          </p:cNvSpPr>
          <p:nvPr>
            <p:ph type="body"/>
          </p:nvPr>
        </p:nvSpPr>
        <p:spPr/>
        <p:txBody>
          <a:bodyPr lIns="91440" tIns="45720" rIns="91440" bIns="45720" anchor="t"/>
          <a:lstStyle/>
          <a:p>
            <a:pPr lvl="0"/>
            <a:endParaRPr lang="zh-CN" altLang="en-US"/>
          </a:p>
        </p:txBody>
      </p:sp>
      <p:sp>
        <p:nvSpPr>
          <p:cNvPr id="1433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6</a:t>
            </a:fld>
            <a:endParaRPr lang="zh-CN" altLang="en-US" sz="1200"/>
          </a:p>
        </p:txBody>
      </p:sp>
    </p:spTree>
    <p:extLst>
      <p:ext uri="{BB962C8B-B14F-4D97-AF65-F5344CB8AC3E}">
        <p14:creationId xmlns:p14="http://schemas.microsoft.com/office/powerpoint/2010/main" val="92934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lstStyle/>
          <a:p>
            <a:pPr lvl="0"/>
            <a:endParaRPr lang="zh-CN" altLang="en-US"/>
          </a:p>
        </p:txBody>
      </p:sp>
      <p:sp>
        <p:nvSpPr>
          <p:cNvPr id="1638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7</a:t>
            </a:fld>
            <a:endParaRPr lang="zh-CN" altLang="en-US" sz="1200"/>
          </a:p>
        </p:txBody>
      </p:sp>
    </p:spTree>
    <p:extLst>
      <p:ext uri="{BB962C8B-B14F-4D97-AF65-F5344CB8AC3E}">
        <p14:creationId xmlns:p14="http://schemas.microsoft.com/office/powerpoint/2010/main" val="161122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1843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8</a:t>
            </a:fld>
            <a:endParaRPr lang="zh-CN" altLang="en-US" sz="1200"/>
          </a:p>
        </p:txBody>
      </p:sp>
    </p:spTree>
    <p:extLst>
      <p:ext uri="{BB962C8B-B14F-4D97-AF65-F5344CB8AC3E}">
        <p14:creationId xmlns:p14="http://schemas.microsoft.com/office/powerpoint/2010/main" val="1527504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p:sp>
      <p:sp>
        <p:nvSpPr>
          <p:cNvPr id="20482" name="备注占位符 2"/>
          <p:cNvSpPr>
            <a:spLocks noGrp="1"/>
          </p:cNvSpPr>
          <p:nvPr>
            <p:ph type="body"/>
          </p:nvPr>
        </p:nvSpPr>
        <p:spPr/>
        <p:txBody>
          <a:bodyPr lIns="91440" tIns="45720" rIns="91440" bIns="45720" anchor="t"/>
          <a:lstStyle/>
          <a:p>
            <a:pPr lvl="0"/>
            <a:endParaRPr lang="zh-CN" altLang="en-US"/>
          </a:p>
        </p:txBody>
      </p:sp>
      <p:sp>
        <p:nvSpPr>
          <p:cNvPr id="2048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lstStyle/>
          <a:p>
            <a:pPr lvl="0" indent="0" algn="r"/>
            <a:fld id="{9A0DB2DC-4C9A-4742-B13C-FB6460FD3503}" type="slidenum">
              <a:rPr lang="zh-CN" altLang="en-US" sz="1200"/>
              <a:t>9</a:t>
            </a:fld>
            <a:endParaRPr lang="zh-CN" altLang="en-US" sz="1200"/>
          </a:p>
        </p:txBody>
      </p:sp>
    </p:spTree>
    <p:extLst>
      <p:ext uri="{BB962C8B-B14F-4D97-AF65-F5344CB8AC3E}">
        <p14:creationId xmlns:p14="http://schemas.microsoft.com/office/powerpoint/2010/main" val="378205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2017/12/8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2017/12/8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2017/12/8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2017/12/8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2017/12/8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2017/12/8</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2017/12/8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2017/12/8</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2017/12/8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t>2017/12/8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8" descr="webp.webp (639)"/>
          <p:cNvPicPr>
            <a:picLocks noChangeAspect="1"/>
          </p:cNvPicPr>
          <p:nvPr userDrawn="1"/>
        </p:nvPicPr>
        <p:blipFill>
          <a:blip r:embed="rId12"/>
          <a:srcRect t="6834"/>
          <a:stretch>
            <a:fillRect/>
          </a:stretch>
        </p:blipFill>
        <p:spPr>
          <a:xfrm>
            <a:off x="-19050" y="-19050"/>
            <a:ext cx="12207875" cy="6881813"/>
          </a:xfrm>
          <a:prstGeom prst="rect">
            <a:avLst/>
          </a:prstGeom>
          <a:noFill/>
          <a:ln w="9525">
            <a:noFill/>
          </a:ln>
        </p:spPr>
      </p:pic>
      <p:sp>
        <p:nvSpPr>
          <p:cNvPr id="1027" name="标题占位符 1"/>
          <p:cNvSpPr>
            <a:spLocks noGrp="1"/>
          </p:cNvSpPr>
          <p:nvPr>
            <p:ph type="title"/>
          </p:nvPr>
        </p:nvSpPr>
        <p:spPr>
          <a:xfrm>
            <a:off x="838200" y="365125"/>
            <a:ext cx="10515600" cy="1325563"/>
          </a:xfrm>
          <a:prstGeom prst="rect">
            <a:avLst/>
          </a:prstGeom>
          <a:noFill/>
          <a:ln w="9525">
            <a:noFill/>
          </a:ln>
        </p:spPr>
        <p:txBody>
          <a:bodyPr lIns="91440" tIns="45720" rIns="91440" bIns="45720" anchor="ctr"/>
          <a:lstStyle/>
          <a:p>
            <a:pPr lvl="0"/>
            <a:r>
              <a:rPr lang="zh-CN" altLang="en-US"/>
              <a:t>单击此处编辑母版标题样式</a:t>
            </a:r>
          </a:p>
        </p:txBody>
      </p:sp>
      <p:sp>
        <p:nvSpPr>
          <p:cNvPr id="1028" name="文本占位符 2"/>
          <p:cNvSpPr>
            <a:spLocks noGrp="1"/>
          </p:cNvSpPr>
          <p:nvPr>
            <p:ph type="body"/>
          </p:nvPr>
        </p:nvSpPr>
        <p:spPr>
          <a:xfrm>
            <a:off x="838200" y="1825625"/>
            <a:ext cx="10515600" cy="4351338"/>
          </a:xfrm>
          <a:prstGeom prst="rect">
            <a:avLst/>
          </a:prstGeom>
          <a:noFill/>
          <a:ln w="9525">
            <a:noFill/>
          </a:ln>
        </p:spPr>
        <p:txBody>
          <a:bodyPr lIns="91440" tIns="45720" rIns="91440" bIns="45720" anchor="t"/>
          <a:lstStyle/>
          <a:p>
            <a:pPr lvl="0" indent="-22860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2F288E0-7875-42C4-84C8-98DBBD3BF4D2}" type="datetimeFigureOut">
              <a:rPr lang="zh-CN" altLang="en-US" strike="noStrike" noProof="1" smtClean="0">
                <a:latin typeface="+mn-lt"/>
                <a:ea typeface="+mn-ea"/>
                <a:cs typeface="+mn-cs"/>
              </a:rPr>
              <a:t>2017/12/8</a:t>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Microsoft_Excel_97-2003____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图片 12" descr="4d788d067a9f48f420e47cff371e555f"/>
          <p:cNvPicPr>
            <a:picLocks noChangeAspect="1"/>
          </p:cNvPicPr>
          <p:nvPr/>
        </p:nvPicPr>
        <p:blipFill>
          <a:blip r:embed="rId3"/>
          <a:stretch>
            <a:fillRect/>
          </a:stretch>
        </p:blipFill>
        <p:spPr>
          <a:xfrm>
            <a:off x="-11112" y="-3175"/>
            <a:ext cx="12265025" cy="6824663"/>
          </a:xfrm>
          <a:prstGeom prst="rect">
            <a:avLst/>
          </a:prstGeom>
          <a:noFill/>
          <a:ln w="9525">
            <a:noFill/>
          </a:ln>
        </p:spPr>
      </p:pic>
      <p:sp>
        <p:nvSpPr>
          <p:cNvPr id="5" name="等腰三角形 4"/>
          <p:cNvSpPr/>
          <p:nvPr/>
        </p:nvSpPr>
        <p:spPr>
          <a:xfrm rot="16200000">
            <a:off x="4458494" y="-973931"/>
            <a:ext cx="4670425" cy="10920413"/>
          </a:xfrm>
          <a:prstGeom prst="triangle">
            <a:avLst/>
          </a:prstGeom>
          <a:solidFill>
            <a:srgbClr val="43ADD4">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8" name="等腰三角形 7"/>
          <p:cNvSpPr/>
          <p:nvPr/>
        </p:nvSpPr>
        <p:spPr>
          <a:xfrm rot="5400000">
            <a:off x="2785269" y="-151606"/>
            <a:ext cx="4176713" cy="9769475"/>
          </a:xfrm>
          <a:prstGeom prst="triangle">
            <a:avLst/>
          </a:prstGeom>
          <a:solidFill>
            <a:srgbClr val="43ADD4">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2" name="椭圆 1"/>
          <p:cNvSpPr/>
          <p:nvPr/>
        </p:nvSpPr>
        <p:spPr>
          <a:xfrm>
            <a:off x="6108700" y="1220788"/>
            <a:ext cx="4416425" cy="4416425"/>
          </a:xfrm>
          <a:prstGeom prst="ellipse">
            <a:avLst/>
          </a:prstGeom>
          <a:blipFill rotWithShape="1">
            <a:blip r:embed="rId4" cstate="email"/>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17" name="TextBox 7"/>
          <p:cNvSpPr/>
          <p:nvPr/>
        </p:nvSpPr>
        <p:spPr>
          <a:xfrm>
            <a:off x="250190" y="2644458"/>
            <a:ext cx="5470525" cy="1015365"/>
          </a:xfrm>
          <a:prstGeom prst="rect">
            <a:avLst/>
          </a:prstGeom>
          <a:noFill/>
          <a:ln w="9525">
            <a:noFill/>
          </a:ln>
        </p:spPr>
        <p:txBody>
          <a:bodyPr wrap="square" lIns="0" tIns="0" rIns="0" bIns="0" anchor="t">
            <a:spAutoFit/>
          </a:bodyPr>
          <a:lstStyle/>
          <a:p>
            <a:pPr algn="ctr"/>
            <a:r>
              <a:rPr lang="zh-CN" altLang="en-US" sz="6600" b="1" dirty="0">
                <a:solidFill>
                  <a:srgbClr val="2F5EB0"/>
                </a:solidFill>
                <a:latin typeface="微软雅黑" panose="020B0503020204020204" charset="-122"/>
                <a:ea typeface="微软雅黑" panose="020B0503020204020204" charset="-122"/>
                <a:sym typeface="微软雅黑" panose="020B0503020204020204" charset="-122"/>
              </a:rPr>
              <a:t>医疗医学模板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95075" y="2133193"/>
            <a:ext cx="12287076" cy="2519622"/>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pic>
        <p:nvPicPr>
          <p:cNvPr id="21506" name="图片 2" descr="c501b3115c847dce44657dc211c9b731"/>
          <p:cNvPicPr>
            <a:picLocks noChangeAspect="1"/>
          </p:cNvPicPr>
          <p:nvPr/>
        </p:nvPicPr>
        <p:blipFill>
          <a:blip r:embed="rId3"/>
          <a:stretch>
            <a:fillRect/>
          </a:stretch>
        </p:blipFill>
        <p:spPr>
          <a:xfrm>
            <a:off x="-1790700" y="285750"/>
            <a:ext cx="6248400" cy="6310313"/>
          </a:xfrm>
          <a:prstGeom prst="rect">
            <a:avLst/>
          </a:prstGeom>
          <a:noFill/>
          <a:ln w="9525">
            <a:noFill/>
          </a:ln>
        </p:spPr>
      </p:pic>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sp>
        <p:nvSpPr>
          <p:cNvPr id="21511" name="Rectangle 4"/>
          <p:cNvSpPr txBox="1"/>
          <p:nvPr/>
        </p:nvSpPr>
        <p:spPr>
          <a:xfrm>
            <a:off x="9983788" y="6492875"/>
            <a:ext cx="1150937" cy="392113"/>
          </a:xfrm>
          <a:prstGeom prst="rect">
            <a:avLst/>
          </a:prstGeom>
          <a:noFill/>
          <a:ln w="9525">
            <a:noFill/>
          </a:ln>
        </p:spPr>
        <p:txBody>
          <a:bodyPr wrap="square" lIns="91416" tIns="45708" rIns="91416" bIns="45708" anchor="ctr"/>
          <a:lstStyle/>
          <a:p>
            <a:r>
              <a:rPr lang="en-US" altLang="zh-CN" sz="2000" b="1" dirty="0">
                <a:solidFill>
                  <a:schemeClr val="bg1"/>
                </a:solidFill>
                <a:latin typeface="微软雅黑" panose="020B0503020204020204" charset="-122"/>
                <a:ea typeface="微软雅黑" panose="020B0503020204020204" charset="-122"/>
              </a:rPr>
              <a:t>11</a:t>
            </a:r>
          </a:p>
        </p:txBody>
      </p:sp>
      <p:sp>
        <p:nvSpPr>
          <p:cNvPr id="16" name="Freeform 5"/>
          <p:cNvSpPr/>
          <p:nvPr/>
        </p:nvSpPr>
        <p:spPr bwMode="auto">
          <a:xfrm>
            <a:off x="4565182" y="2859391"/>
            <a:ext cx="1183680"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algn="l" fontAlgn="auto"/>
            <a:endParaRPr lang="zh-CN" altLang="en-US" strike="noStrike" noProof="1">
              <a:latin typeface="微软雅黑" panose="020B0503020204020204" charset="-122"/>
              <a:ea typeface="微软雅黑" panose="020B0503020204020204" charset="-122"/>
            </a:endParaRPr>
          </a:p>
        </p:txBody>
      </p:sp>
      <p:cxnSp>
        <p:nvCxnSpPr>
          <p:cNvPr id="18" name="直接连接符 17"/>
          <p:cNvCxnSpPr/>
          <p:nvPr/>
        </p:nvCxnSpPr>
        <p:spPr>
          <a:xfrm>
            <a:off x="5932488" y="2787650"/>
            <a:ext cx="0" cy="128905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54725" y="2643188"/>
            <a:ext cx="2479675" cy="671512"/>
          </a:xfrm>
          <a:prstGeom prst="rect">
            <a:avLst/>
          </a:prstGeom>
          <a:noFill/>
          <a:ln w="9525">
            <a:noFill/>
          </a:ln>
        </p:spPr>
        <p:txBody>
          <a:bodyPr wrap="square" lIns="68562" tIns="34281" rIns="68562" bIns="34281" anchor="t">
            <a:spAutoFit/>
          </a:bodyPr>
          <a:lstStyle/>
          <a:p>
            <a:pPr marL="0" lvl="1" indent="457200"/>
            <a:r>
              <a:rPr lang="zh-CN" altLang="en-US" sz="2400" b="1" dirty="0">
                <a:solidFill>
                  <a:schemeClr val="bg1"/>
                </a:solidFill>
                <a:latin typeface="微软雅黑" panose="020B0503020204020204" charset="-122"/>
                <a:ea typeface="微软雅黑" panose="020B0503020204020204" charset="-122"/>
              </a:rPr>
              <a:t>工作完成情况</a:t>
            </a:r>
            <a:endParaRPr lang="en-US" altLang="zh-CN" sz="2400" b="1" dirty="0">
              <a:solidFill>
                <a:schemeClr val="bg1"/>
              </a:solidFill>
              <a:latin typeface="微软雅黑" panose="020B0503020204020204" charset="-122"/>
              <a:ea typeface="微软雅黑" panose="020B0503020204020204" charset="-122"/>
            </a:endParaRPr>
          </a:p>
          <a:p>
            <a:pPr marL="0" lvl="1" indent="457200"/>
            <a:r>
              <a:rPr lang="zh-CN" altLang="en-US" sz="1400" dirty="0">
                <a:solidFill>
                  <a:schemeClr val="bg1"/>
                </a:solidFill>
                <a:latin typeface="微软雅黑" panose="020B0503020204020204" charset="-122"/>
                <a:ea typeface="微软雅黑" panose="020B0503020204020204" charset="-122"/>
              </a:rPr>
              <a:t>（添加二级标题）</a:t>
            </a:r>
          </a:p>
        </p:txBody>
      </p:sp>
      <p:grpSp>
        <p:nvGrpSpPr>
          <p:cNvPr id="20" name="组合 19"/>
          <p:cNvGrpSpPr/>
          <p:nvPr/>
        </p:nvGrpSpPr>
        <p:grpSpPr>
          <a:xfrm>
            <a:off x="6151563" y="3284538"/>
            <a:ext cx="1436687" cy="228600"/>
            <a:chOff x="4369395" y="3284984"/>
            <a:chExt cx="1436675" cy="228024"/>
          </a:xfrm>
        </p:grpSpPr>
        <p:sp>
          <p:nvSpPr>
            <p:cNvPr id="21516"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项目介绍</a:t>
              </a:r>
            </a:p>
          </p:txBody>
        </p:sp>
        <p:grpSp>
          <p:nvGrpSpPr>
            <p:cNvPr id="21517"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grpSp>
        <p:nvGrpSpPr>
          <p:cNvPr id="25" name="组合 24"/>
          <p:cNvGrpSpPr/>
          <p:nvPr/>
        </p:nvGrpSpPr>
        <p:grpSpPr>
          <a:xfrm>
            <a:off x="7726363" y="3294063"/>
            <a:ext cx="1436687" cy="227012"/>
            <a:chOff x="4369395" y="3284984"/>
            <a:chExt cx="1436675" cy="228024"/>
          </a:xfrm>
        </p:grpSpPr>
        <p:sp>
          <p:nvSpPr>
            <p:cNvPr id="21521"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项目分布</a:t>
              </a:r>
            </a:p>
          </p:txBody>
        </p:sp>
        <p:grpSp>
          <p:nvGrpSpPr>
            <p:cNvPr id="21522"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grpSp>
        <p:nvGrpSpPr>
          <p:cNvPr id="30" name="组合 29"/>
          <p:cNvGrpSpPr/>
          <p:nvPr/>
        </p:nvGrpSpPr>
        <p:grpSpPr>
          <a:xfrm>
            <a:off x="6148388" y="3573463"/>
            <a:ext cx="1436687" cy="228600"/>
            <a:chOff x="4369395" y="3284984"/>
            <a:chExt cx="1436675" cy="228024"/>
          </a:xfrm>
        </p:grpSpPr>
        <p:sp>
          <p:nvSpPr>
            <p:cNvPr id="21526"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重点项目</a:t>
              </a:r>
            </a:p>
          </p:txBody>
        </p:sp>
        <p:grpSp>
          <p:nvGrpSpPr>
            <p:cNvPr id="21527"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grpSp>
        <p:nvGrpSpPr>
          <p:cNvPr id="35" name="组合 34"/>
          <p:cNvGrpSpPr/>
          <p:nvPr/>
        </p:nvGrpSpPr>
        <p:grpSpPr>
          <a:xfrm>
            <a:off x="7726363" y="3573463"/>
            <a:ext cx="1436687" cy="227012"/>
            <a:chOff x="4369395" y="3284984"/>
            <a:chExt cx="1436675" cy="228024"/>
          </a:xfrm>
        </p:grpSpPr>
        <p:sp>
          <p:nvSpPr>
            <p:cNvPr id="21531"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四项工作</a:t>
              </a:r>
            </a:p>
          </p:txBody>
        </p:sp>
        <p:grpSp>
          <p:nvGrpSpPr>
            <p:cNvPr id="21532"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grpSp>
        <p:nvGrpSpPr>
          <p:cNvPr id="40" name="组合 39"/>
          <p:cNvGrpSpPr/>
          <p:nvPr/>
        </p:nvGrpSpPr>
        <p:grpSpPr>
          <a:xfrm>
            <a:off x="6148388" y="3860800"/>
            <a:ext cx="1436687" cy="228600"/>
            <a:chOff x="4369395" y="3284984"/>
            <a:chExt cx="1436675" cy="228024"/>
          </a:xfrm>
        </p:grpSpPr>
        <p:sp>
          <p:nvSpPr>
            <p:cNvPr id="21536"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工作进度</a:t>
              </a:r>
            </a:p>
          </p:txBody>
        </p:sp>
        <p:grpSp>
          <p:nvGrpSpPr>
            <p:cNvPr id="21537"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grpSp>
        <p:nvGrpSpPr>
          <p:cNvPr id="45" name="组合 44"/>
          <p:cNvGrpSpPr/>
          <p:nvPr/>
        </p:nvGrpSpPr>
        <p:grpSpPr>
          <a:xfrm>
            <a:off x="7726363" y="3860800"/>
            <a:ext cx="1436687" cy="228600"/>
            <a:chOff x="4369395" y="3284984"/>
            <a:chExt cx="1436675" cy="228024"/>
          </a:xfrm>
        </p:grpSpPr>
        <p:sp>
          <p:nvSpPr>
            <p:cNvPr id="21541"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工作提升</a:t>
              </a:r>
            </a:p>
          </p:txBody>
        </p:sp>
        <p:grpSp>
          <p:nvGrpSpPr>
            <p:cNvPr id="21542"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sp>
        <p:nvSpPr>
          <p:cNvPr id="50" name="矩形 49"/>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grpSp>
        <p:nvGrpSpPr>
          <p:cNvPr id="51" name="组合 50"/>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2" name="矩形 51"/>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sp>
          <p:nvSpPr>
            <p:cNvPr id="53" name="等腰三角形 52"/>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grpSp>
      <p:sp>
        <p:nvSpPr>
          <p:cNvPr id="21547" name="文本框 9"/>
          <p:cNvSpPr txBox="1"/>
          <p:nvPr/>
        </p:nvSpPr>
        <p:spPr>
          <a:xfrm>
            <a:off x="841375" y="203200"/>
            <a:ext cx="3616325"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第二章  </a:t>
            </a:r>
            <a:r>
              <a:rPr lang="en-US" altLang="zh-CN" b="1" dirty="0">
                <a:solidFill>
                  <a:srgbClr val="2F5EB0"/>
                </a:solidFill>
                <a:latin typeface="微软雅黑" panose="020B0503020204020204" charset="-122"/>
                <a:ea typeface="微软雅黑" panose="020B0503020204020204" charset="-122"/>
              </a:rPr>
              <a:t>SECTION</a:t>
            </a:r>
            <a:endParaRPr lang="en-US" altLang="ko-KR" dirty="0">
              <a:solidFill>
                <a:srgbClr val="2F5EB0"/>
              </a:solidFill>
              <a:latin typeface="微软雅黑" panose="020B0503020204020204" charset="-122"/>
              <a:ea typeface="微软雅黑" panose="020B0503020204020204" charset="-122"/>
            </a:endParaRPr>
          </a:p>
        </p:txBody>
      </p:sp>
      <p:sp>
        <p:nvSpPr>
          <p:cNvPr id="56" name="KSO_Shape"/>
          <p:cNvSpPr/>
          <p:nvPr/>
        </p:nvSpPr>
        <p:spPr bwMode="auto">
          <a:xfrm>
            <a:off x="4867275" y="3200400"/>
            <a:ext cx="598488" cy="4572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2F5EB0"/>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l" fontAlgn="auto">
              <a:defRPr/>
            </a:pPr>
            <a:endParaRPr lang="zh-CN" altLang="en-US" strike="noStrike" noProof="1">
              <a:solidFill>
                <a:srgbClr val="1C666E"/>
              </a:solidFill>
              <a:latin typeface="微软雅黑" panose="020B0503020204020204" charset="-122"/>
              <a:ea typeface="微软雅黑" panose="020B0503020204020204" charset="-122"/>
            </a:endParaRPr>
          </a:p>
        </p:txBody>
      </p:sp>
      <p:sp>
        <p:nvSpPr>
          <p:cNvPr id="57"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l" fontAlgn="auto">
              <a:defRPr/>
            </a:pPr>
            <a:endParaRPr lang="zh-CN" altLang="en-US" strike="noStrike" noProof="1">
              <a:solidFill>
                <a:srgbClr val="1C666E"/>
              </a:solidFill>
              <a:latin typeface="微软雅黑" panose="020B0503020204020204" charset="-122"/>
              <a:ea typeface="微软雅黑" panose="020B0503020204020204" charset="-122"/>
            </a:endParaRPr>
          </a:p>
        </p:txBody>
      </p:sp>
      <p:sp>
        <p:nvSpPr>
          <p:cNvPr id="58" name="TextBox 57"/>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微软雅黑" panose="020B0503020204020204" charset="-122"/>
                <a:ea typeface="微软雅黑" panose="020B0503020204020204"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ppt_x</p:attrName>
                                        </p:attrNameLst>
                                      </p:cBhvr>
                                      <p:tavLst>
                                        <p:tav tm="0">
                                          <p:val>
                                            <p:strVal val="#ppt_x"/>
                                          </p:val>
                                        </p:tav>
                                        <p:tav tm="100000">
                                          <p:val>
                                            <p:strVal val="#ppt_x"/>
                                          </p:val>
                                        </p:tav>
                                      </p:tavLst>
                                    </p:anim>
                                    <p:anim calcmode="lin" valueType="num">
                                      <p:cBhvr>
                                        <p:cTn id="44" dur="500" fill="hold"/>
                                        <p:tgtEl>
                                          <p:spTgt spid="30"/>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ppt_x</p:attrName>
                                        </p:attrNameLst>
                                      </p:cBhvr>
                                      <p:tavLst>
                                        <p:tav tm="0">
                                          <p:val>
                                            <p:strVal val="#ppt_x"/>
                                          </p:val>
                                        </p:tav>
                                        <p:tav tm="100000">
                                          <p:val>
                                            <p:strVal val="#ppt_x"/>
                                          </p:val>
                                        </p:tav>
                                      </p:tavLst>
                                    </p:anim>
                                    <p:anim calcmode="lin" valueType="num">
                                      <p:cBhvr>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ppt_x</p:attrName>
                                        </p:attrNameLst>
                                      </p:cBhvr>
                                      <p:tavLst>
                                        <p:tav tm="0">
                                          <p:val>
                                            <p:strVal val="#ppt_x"/>
                                          </p:val>
                                        </p:tav>
                                        <p:tav tm="100000">
                                          <p:val>
                                            <p:strVal val="#ppt_x"/>
                                          </p:val>
                                        </p:tav>
                                      </p:tavLst>
                                    </p:anim>
                                    <p:anim calcmode="lin" valueType="num">
                                      <p:cBhvr>
                                        <p:cTn id="59" dur="500" fill="hold"/>
                                        <p:tgtEl>
                                          <p:spTgt spid="45"/>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9" grpId="0"/>
      <p:bldP spid="56" grpId="0" bldLvl="0" animBg="1"/>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3557"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12</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8" name="组合 2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1"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23561" name="文本框 9"/>
          <p:cNvSpPr txBox="1"/>
          <p:nvPr/>
        </p:nvSpPr>
        <p:spPr>
          <a:xfrm>
            <a:off x="841375" y="203200"/>
            <a:ext cx="1366838"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项目介绍</a:t>
            </a:r>
          </a:p>
        </p:txBody>
      </p:sp>
      <p:grpSp>
        <p:nvGrpSpPr>
          <p:cNvPr id="33" name="组合 32"/>
          <p:cNvGrpSpPr/>
          <p:nvPr/>
        </p:nvGrpSpPr>
        <p:grpSpPr>
          <a:xfrm>
            <a:off x="871538" y="1835150"/>
            <a:ext cx="6118225" cy="3681413"/>
            <a:chOff x="3022028" y="1587732"/>
            <a:chExt cx="6120680" cy="3682533"/>
          </a:xfrm>
        </p:grpSpPr>
        <p:pic>
          <p:nvPicPr>
            <p:cNvPr id="23563" name="Picture 2" descr="C:\Users\Administrator\Desktop\ppt展示模板-8.png"/>
            <p:cNvPicPr>
              <a:picLocks noChangeAspect="1"/>
            </p:cNvPicPr>
            <p:nvPr/>
          </p:nvPicPr>
          <p:blipFill>
            <a:blip r:embed="rId3"/>
            <a:stretch>
              <a:fillRect/>
            </a:stretch>
          </p:blipFill>
          <p:spPr>
            <a:xfrm>
              <a:off x="3022028" y="1587732"/>
              <a:ext cx="6120680" cy="3682533"/>
            </a:xfrm>
            <a:prstGeom prst="rect">
              <a:avLst/>
            </a:prstGeom>
            <a:noFill/>
            <a:ln w="9525">
              <a:noFill/>
            </a:ln>
          </p:spPr>
        </p:pic>
        <p:sp>
          <p:nvSpPr>
            <p:cNvPr id="35" name="矩形 34"/>
            <p:cNvSpPr/>
            <p:nvPr/>
          </p:nvSpPr>
          <p:spPr>
            <a:xfrm>
              <a:off x="3937348" y="2060861"/>
              <a:ext cx="4320480" cy="2376251"/>
            </a:xfrm>
            <a:prstGeom prst="rect">
              <a:avLst/>
            </a:prstGeom>
            <a:blipFill rotWithShape="1">
              <a:blip r:embed="rId4"/>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6" name="燕尾形 35"/>
          <p:cNvSpPr/>
          <p:nvPr/>
        </p:nvSpPr>
        <p:spPr>
          <a:xfrm rot="5400000">
            <a:off x="7103849" y="2064391"/>
            <a:ext cx="359946" cy="575911"/>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cxnSp>
        <p:nvCxnSpPr>
          <p:cNvPr id="37" name="直接连接符 36"/>
          <p:cNvCxnSpPr/>
          <p:nvPr/>
        </p:nvCxnSpPr>
        <p:spPr>
          <a:xfrm>
            <a:off x="7283450" y="2640013"/>
            <a:ext cx="3635375"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620000" y="1619250"/>
            <a:ext cx="868363" cy="384175"/>
          </a:xfrm>
          <a:prstGeom prst="rect">
            <a:avLst/>
          </a:prstGeom>
          <a:noFill/>
          <a:ln w="9525">
            <a:noFill/>
          </a:ln>
        </p:spPr>
        <p:txBody>
          <a:bodyPr wrap="non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项目一</a:t>
            </a:r>
          </a:p>
        </p:txBody>
      </p:sp>
      <p:sp>
        <p:nvSpPr>
          <p:cNvPr id="39" name="矩形 38"/>
          <p:cNvSpPr/>
          <p:nvPr/>
        </p:nvSpPr>
        <p:spPr>
          <a:xfrm>
            <a:off x="7607300" y="1958975"/>
            <a:ext cx="3311525"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在此录入上述图表的综合描述说明，在此录入上述图表的综合描述说明。</a:t>
            </a:r>
          </a:p>
        </p:txBody>
      </p:sp>
      <p:sp>
        <p:nvSpPr>
          <p:cNvPr id="40" name="燕尾形 39"/>
          <p:cNvSpPr/>
          <p:nvPr/>
        </p:nvSpPr>
        <p:spPr>
          <a:xfrm rot="5400000">
            <a:off x="7103849" y="3432187"/>
            <a:ext cx="359946" cy="575914"/>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cxnSp>
        <p:nvCxnSpPr>
          <p:cNvPr id="41" name="直接连接符 40"/>
          <p:cNvCxnSpPr/>
          <p:nvPr/>
        </p:nvCxnSpPr>
        <p:spPr>
          <a:xfrm>
            <a:off x="7283450" y="4008438"/>
            <a:ext cx="3635375"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620000" y="2987675"/>
            <a:ext cx="868363" cy="384175"/>
          </a:xfrm>
          <a:prstGeom prst="rect">
            <a:avLst/>
          </a:prstGeom>
          <a:noFill/>
          <a:ln w="9525">
            <a:noFill/>
          </a:ln>
        </p:spPr>
        <p:txBody>
          <a:bodyPr wrap="non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项目二</a:t>
            </a:r>
          </a:p>
        </p:txBody>
      </p:sp>
      <p:sp>
        <p:nvSpPr>
          <p:cNvPr id="43" name="矩形 47"/>
          <p:cNvSpPr/>
          <p:nvPr/>
        </p:nvSpPr>
        <p:spPr>
          <a:xfrm>
            <a:off x="7607300" y="3327400"/>
            <a:ext cx="3311525"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在此录入上述图表的综合描述说明，在此录入上述图表的综合描述说明。</a:t>
            </a:r>
          </a:p>
        </p:txBody>
      </p:sp>
      <p:sp>
        <p:nvSpPr>
          <p:cNvPr id="44" name="燕尾形 43"/>
          <p:cNvSpPr/>
          <p:nvPr/>
        </p:nvSpPr>
        <p:spPr>
          <a:xfrm rot="5400000">
            <a:off x="7103849" y="4871969"/>
            <a:ext cx="359946" cy="575917"/>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cxnSp>
        <p:nvCxnSpPr>
          <p:cNvPr id="45" name="直接连接符 44"/>
          <p:cNvCxnSpPr/>
          <p:nvPr/>
        </p:nvCxnSpPr>
        <p:spPr>
          <a:xfrm>
            <a:off x="7283450" y="5448300"/>
            <a:ext cx="3635375"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620000" y="4427538"/>
            <a:ext cx="868363" cy="384175"/>
          </a:xfrm>
          <a:prstGeom prst="rect">
            <a:avLst/>
          </a:prstGeom>
          <a:noFill/>
          <a:ln w="9525">
            <a:noFill/>
          </a:ln>
        </p:spPr>
        <p:txBody>
          <a:bodyPr wrap="non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项目三</a:t>
            </a:r>
          </a:p>
        </p:txBody>
      </p:sp>
      <p:sp>
        <p:nvSpPr>
          <p:cNvPr id="47" name="矩形 47"/>
          <p:cNvSpPr/>
          <p:nvPr/>
        </p:nvSpPr>
        <p:spPr>
          <a:xfrm>
            <a:off x="7607300" y="4767263"/>
            <a:ext cx="3311525" cy="601662"/>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在此录入上述图表的综合描述说明，在此录入上述图表的综合描述说明。</a:t>
            </a:r>
          </a:p>
        </p:txBody>
      </p:sp>
      <p:sp>
        <p:nvSpPr>
          <p:cNvPr id="48" name="TextBox 47"/>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8" grpId="0"/>
      <p:bldP spid="39" grpId="0"/>
      <p:bldP spid="40" grpId="0" bldLvl="0" animBg="1"/>
      <p:bldP spid="42" grpId="0"/>
      <p:bldP spid="43" grpId="0"/>
      <p:bldP spid="44" grpId="0" bldLvl="0" animBg="1"/>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5605"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13</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8" name="组合 2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1"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25609" name="文本框 9"/>
          <p:cNvSpPr txBox="1"/>
          <p:nvPr/>
        </p:nvSpPr>
        <p:spPr>
          <a:xfrm>
            <a:off x="841375" y="203200"/>
            <a:ext cx="1555750"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项目分布</a:t>
            </a:r>
          </a:p>
        </p:txBody>
      </p:sp>
      <p:grpSp>
        <p:nvGrpSpPr>
          <p:cNvPr id="14" name="组合 184"/>
          <p:cNvGrpSpPr/>
          <p:nvPr/>
        </p:nvGrpSpPr>
        <p:grpSpPr bwMode="auto">
          <a:xfrm>
            <a:off x="1476549" y="1845236"/>
            <a:ext cx="4648578" cy="3625025"/>
            <a:chOff x="0" y="0"/>
            <a:chExt cx="5407191" cy="4756567"/>
          </a:xfrm>
          <a:solidFill>
            <a:schemeClr val="bg1">
              <a:lumMod val="65000"/>
              <a:alpha val="41176"/>
            </a:schemeClr>
          </a:solidFill>
          <a:effectLst/>
        </p:grpSpPr>
        <p:sp>
          <p:nvSpPr>
            <p:cNvPr id="15"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16"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17"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18"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chemeClr val="tx1">
                <a:lumMod val="50000"/>
                <a:lumOff val="50000"/>
              </a:schemeClr>
            </a:solid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19"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20"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21"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22"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23"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24"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25"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26"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33"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34"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35"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36"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37"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chemeClr val="tx1">
                <a:lumMod val="50000"/>
                <a:lumOff val="50000"/>
              </a:schemeClr>
            </a:solid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38"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39"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40"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41"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42"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43"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44"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45"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46"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47"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chemeClr val="tx1">
                <a:lumMod val="50000"/>
                <a:lumOff val="50000"/>
              </a:schemeClr>
            </a:solid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48"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49"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50"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51"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sp>
          <p:nvSpPr>
            <p:cNvPr id="52"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anose="02000000000000000000" pitchFamily="2" charset="-122"/>
              </a:endParaRPr>
            </a:p>
          </p:txBody>
        </p:sp>
      </p:grpSp>
      <p:sp>
        <p:nvSpPr>
          <p:cNvPr id="53" name="Freeform 78"/>
          <p:cNvSpPr>
            <a:spLocks noEditPoints="1"/>
          </p:cNvSpPr>
          <p:nvPr/>
        </p:nvSpPr>
        <p:spPr bwMode="auto">
          <a:xfrm>
            <a:off x="5064040" y="2298951"/>
            <a:ext cx="562493" cy="719185"/>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54" name="Freeform 78"/>
          <p:cNvSpPr>
            <a:spLocks noEditPoints="1"/>
          </p:cNvSpPr>
          <p:nvPr/>
        </p:nvSpPr>
        <p:spPr bwMode="auto">
          <a:xfrm>
            <a:off x="3984831" y="3127952"/>
            <a:ext cx="562493" cy="719185"/>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55" name="Freeform 78"/>
          <p:cNvSpPr>
            <a:spLocks noEditPoints="1"/>
          </p:cNvSpPr>
          <p:nvPr/>
        </p:nvSpPr>
        <p:spPr bwMode="auto">
          <a:xfrm>
            <a:off x="3244447" y="4057293"/>
            <a:ext cx="562493" cy="719186"/>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56" name="椭圆 55"/>
          <p:cNvSpPr/>
          <p:nvPr/>
        </p:nvSpPr>
        <p:spPr>
          <a:xfrm>
            <a:off x="6599924" y="2206979"/>
            <a:ext cx="546793" cy="54679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57" name="标题 4"/>
          <p:cNvSpPr txBox="1"/>
          <p:nvPr/>
        </p:nvSpPr>
        <p:spPr>
          <a:xfrm>
            <a:off x="6629400" y="2301875"/>
            <a:ext cx="517525" cy="360363"/>
          </a:xfrm>
          <a:prstGeom prst="rect">
            <a:avLst/>
          </a:prstGeom>
          <a:noFill/>
          <a:ln w="9525">
            <a:noFill/>
          </a:ln>
        </p:spPr>
        <p:txBody>
          <a:bodyPr lIns="91416" tIns="45708" rIns="91416" bIns="45708" anchor="ctr"/>
          <a:lstStyle/>
          <a:p>
            <a:r>
              <a:rPr lang="en-US" altLang="zh-CN" sz="1600" b="1" dirty="0">
                <a:solidFill>
                  <a:schemeClr val="bg1"/>
                </a:solidFill>
                <a:latin typeface="方正兰亭黑简体" panose="02000000000000000000" pitchFamily="2" charset="-122"/>
                <a:ea typeface="方正兰亭黑简体" panose="02000000000000000000" pitchFamily="2" charset="-122"/>
              </a:rPr>
              <a:t>01</a:t>
            </a:r>
          </a:p>
        </p:txBody>
      </p:sp>
      <p:sp>
        <p:nvSpPr>
          <p:cNvPr id="58" name="矩形 57"/>
          <p:cNvSpPr/>
          <p:nvPr/>
        </p:nvSpPr>
        <p:spPr>
          <a:xfrm>
            <a:off x="7362825" y="1989138"/>
            <a:ext cx="2757488" cy="384175"/>
          </a:xfrm>
          <a:prstGeom prst="rect">
            <a:avLst/>
          </a:prstGeom>
          <a:noFill/>
          <a:ln w="9525">
            <a:noFill/>
          </a:ln>
        </p:spPr>
        <p:txBody>
          <a:bodyPr wrap="squar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59" name="矩形 47"/>
          <p:cNvSpPr/>
          <p:nvPr/>
        </p:nvSpPr>
        <p:spPr>
          <a:xfrm>
            <a:off x="7362825" y="2362200"/>
            <a:ext cx="3024188"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sp>
        <p:nvSpPr>
          <p:cNvPr id="60" name="椭圆 59"/>
          <p:cNvSpPr/>
          <p:nvPr/>
        </p:nvSpPr>
        <p:spPr>
          <a:xfrm>
            <a:off x="6917001" y="3384274"/>
            <a:ext cx="546793" cy="54679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61" name="标题 4"/>
          <p:cNvSpPr txBox="1"/>
          <p:nvPr/>
        </p:nvSpPr>
        <p:spPr>
          <a:xfrm>
            <a:off x="6946900" y="3478213"/>
            <a:ext cx="517525" cy="360362"/>
          </a:xfrm>
          <a:prstGeom prst="rect">
            <a:avLst/>
          </a:prstGeom>
          <a:noFill/>
          <a:ln w="9525">
            <a:noFill/>
          </a:ln>
        </p:spPr>
        <p:txBody>
          <a:bodyPr lIns="91416" tIns="45708" rIns="91416" bIns="45708" anchor="ctr"/>
          <a:lstStyle/>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２</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sp>
        <p:nvSpPr>
          <p:cNvPr id="62" name="矩形 61"/>
          <p:cNvSpPr/>
          <p:nvPr/>
        </p:nvSpPr>
        <p:spPr>
          <a:xfrm>
            <a:off x="7680325" y="3167063"/>
            <a:ext cx="2757488" cy="382587"/>
          </a:xfrm>
          <a:prstGeom prst="rect">
            <a:avLst/>
          </a:prstGeom>
          <a:noFill/>
          <a:ln w="9525">
            <a:noFill/>
          </a:ln>
        </p:spPr>
        <p:txBody>
          <a:bodyPr wrap="squar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63" name="矩形 47"/>
          <p:cNvSpPr/>
          <p:nvPr/>
        </p:nvSpPr>
        <p:spPr>
          <a:xfrm>
            <a:off x="7680325" y="3540125"/>
            <a:ext cx="3022600"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sp>
        <p:nvSpPr>
          <p:cNvPr id="64" name="椭圆 63"/>
          <p:cNvSpPr/>
          <p:nvPr/>
        </p:nvSpPr>
        <p:spPr>
          <a:xfrm>
            <a:off x="6557055" y="4608091"/>
            <a:ext cx="546793" cy="546791"/>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65" name="标题 4"/>
          <p:cNvSpPr txBox="1"/>
          <p:nvPr/>
        </p:nvSpPr>
        <p:spPr>
          <a:xfrm>
            <a:off x="6586538" y="4702175"/>
            <a:ext cx="517525" cy="360363"/>
          </a:xfrm>
          <a:prstGeom prst="rect">
            <a:avLst/>
          </a:prstGeom>
          <a:noFill/>
          <a:ln w="9525">
            <a:noFill/>
          </a:ln>
        </p:spPr>
        <p:txBody>
          <a:bodyPr lIns="91416" tIns="45708" rIns="91416" bIns="45708" anchor="ctr"/>
          <a:lstStyle/>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３</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sp>
        <p:nvSpPr>
          <p:cNvPr id="66" name="矩形 65"/>
          <p:cNvSpPr/>
          <p:nvPr/>
        </p:nvSpPr>
        <p:spPr>
          <a:xfrm>
            <a:off x="7319963" y="4391025"/>
            <a:ext cx="2757487" cy="382588"/>
          </a:xfrm>
          <a:prstGeom prst="rect">
            <a:avLst/>
          </a:prstGeom>
          <a:noFill/>
          <a:ln w="9525">
            <a:noFill/>
          </a:ln>
        </p:spPr>
        <p:txBody>
          <a:bodyPr wrap="squar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67" name="矩形 47"/>
          <p:cNvSpPr/>
          <p:nvPr/>
        </p:nvSpPr>
        <p:spPr>
          <a:xfrm>
            <a:off x="7319963" y="4764088"/>
            <a:ext cx="3024187" cy="601662"/>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sp>
        <p:nvSpPr>
          <p:cNvPr id="68" name="TextBox 67"/>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ppt_x</p:attrName>
                                        </p:attrNameLst>
                                      </p:cBhvr>
                                      <p:tavLst>
                                        <p:tav tm="0">
                                          <p:val>
                                            <p:strVal val="1+#ppt_w/2"/>
                                          </p:val>
                                        </p:tav>
                                        <p:tav tm="100000">
                                          <p:val>
                                            <p:strVal val="#ppt_x"/>
                                          </p:val>
                                        </p:tav>
                                      </p:tavLst>
                                    </p:anim>
                                    <p:anim calcmode="lin" valueType="num">
                                      <p:cBhvr>
                                        <p:cTn id="31" dur="500" fill="hold"/>
                                        <p:tgtEl>
                                          <p:spTgt spid="5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500"/>
                                  </p:stCondLst>
                                  <p:childTnLst>
                                    <p:set>
                                      <p:cBhvr>
                                        <p:cTn id="33" dur="1" fill="hold">
                                          <p:stCondLst>
                                            <p:cond delay="0"/>
                                          </p:stCondLst>
                                        </p:cTn>
                                        <p:tgtEl>
                                          <p:spTgt spid="57"/>
                                        </p:tgtEl>
                                        <p:attrNameLst>
                                          <p:attrName>style.visibility</p:attrName>
                                        </p:attrNameLst>
                                      </p:cBhvr>
                                      <p:to>
                                        <p:strVal val="visible"/>
                                      </p:to>
                                    </p:set>
                                    <p:anim calcmode="lin" valueType="num">
                                      <p:cBhvr>
                                        <p:cTn id="34" dur="500" fill="hold"/>
                                        <p:tgtEl>
                                          <p:spTgt spid="57"/>
                                        </p:tgtEl>
                                        <p:attrNameLst>
                                          <p:attrName>ppt_x</p:attrName>
                                        </p:attrNameLst>
                                      </p:cBhvr>
                                      <p:tavLst>
                                        <p:tav tm="0">
                                          <p:val>
                                            <p:strVal val="1+#ppt_w/2"/>
                                          </p:val>
                                        </p:tav>
                                        <p:tav tm="100000">
                                          <p:val>
                                            <p:strVal val="#ppt_x"/>
                                          </p:val>
                                        </p:tav>
                                      </p:tavLst>
                                    </p:anim>
                                    <p:anim calcmode="lin" valueType="num">
                                      <p:cBhvr>
                                        <p:cTn id="35" dur="500" fill="hold"/>
                                        <p:tgtEl>
                                          <p:spTgt spid="5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ppt_x</p:attrName>
                                        </p:attrNameLst>
                                      </p:cBhvr>
                                      <p:tavLst>
                                        <p:tav tm="0">
                                          <p:val>
                                            <p:strVal val="1+#ppt_w/2"/>
                                          </p:val>
                                        </p:tav>
                                        <p:tav tm="100000">
                                          <p:val>
                                            <p:strVal val="#ppt_x"/>
                                          </p:val>
                                        </p:tav>
                                      </p:tavLst>
                                    </p:anim>
                                    <p:anim calcmode="lin" valueType="num">
                                      <p:cBhvr>
                                        <p:cTn id="39" dur="500" fill="hold"/>
                                        <p:tgtEl>
                                          <p:spTgt spid="5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5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ppt_x</p:attrName>
                                        </p:attrNameLst>
                                      </p:cBhvr>
                                      <p:tavLst>
                                        <p:tav tm="0">
                                          <p:val>
                                            <p:strVal val="1+#ppt_w/2"/>
                                          </p:val>
                                        </p:tav>
                                        <p:tav tm="100000">
                                          <p:val>
                                            <p:strVal val="#ppt_x"/>
                                          </p:val>
                                        </p:tav>
                                      </p:tavLst>
                                    </p:anim>
                                    <p:anim calcmode="lin" valueType="num">
                                      <p:cBhvr>
                                        <p:cTn id="43" dur="500" fill="hold"/>
                                        <p:tgtEl>
                                          <p:spTgt spid="5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00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ppt_x</p:attrName>
                                        </p:attrNameLst>
                                      </p:cBhvr>
                                      <p:tavLst>
                                        <p:tav tm="0">
                                          <p:val>
                                            <p:strVal val="1+#ppt_w/2"/>
                                          </p:val>
                                        </p:tav>
                                        <p:tav tm="100000">
                                          <p:val>
                                            <p:strVal val="#ppt_x"/>
                                          </p:val>
                                        </p:tav>
                                      </p:tavLst>
                                    </p:anim>
                                    <p:anim calcmode="lin" valueType="num">
                                      <p:cBhvr>
                                        <p:cTn id="47" dur="500" fill="hold"/>
                                        <p:tgtEl>
                                          <p:spTgt spid="60"/>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100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ppt_x</p:attrName>
                                        </p:attrNameLst>
                                      </p:cBhvr>
                                      <p:tavLst>
                                        <p:tav tm="0">
                                          <p:val>
                                            <p:strVal val="1+#ppt_w/2"/>
                                          </p:val>
                                        </p:tav>
                                        <p:tav tm="100000">
                                          <p:val>
                                            <p:strVal val="#ppt_x"/>
                                          </p:val>
                                        </p:tav>
                                      </p:tavLst>
                                    </p:anim>
                                    <p:anim calcmode="lin" valueType="num">
                                      <p:cBhvr>
                                        <p:cTn id="51" dur="500" fill="hold"/>
                                        <p:tgtEl>
                                          <p:spTgt spid="6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100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ppt_x</p:attrName>
                                        </p:attrNameLst>
                                      </p:cBhvr>
                                      <p:tavLst>
                                        <p:tav tm="0">
                                          <p:val>
                                            <p:strVal val="1+#ppt_w/2"/>
                                          </p:val>
                                        </p:tav>
                                        <p:tav tm="100000">
                                          <p:val>
                                            <p:strVal val="#ppt_x"/>
                                          </p:val>
                                        </p:tav>
                                      </p:tavLst>
                                    </p:anim>
                                    <p:anim calcmode="lin" valueType="num">
                                      <p:cBhvr>
                                        <p:cTn id="55" dur="500" fill="hold"/>
                                        <p:tgtEl>
                                          <p:spTgt spid="62"/>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1000"/>
                                  </p:stCondLst>
                                  <p:childTnLst>
                                    <p:set>
                                      <p:cBhvr>
                                        <p:cTn id="57" dur="1" fill="hold">
                                          <p:stCondLst>
                                            <p:cond delay="0"/>
                                          </p:stCondLst>
                                        </p:cTn>
                                        <p:tgtEl>
                                          <p:spTgt spid="63"/>
                                        </p:tgtEl>
                                        <p:attrNameLst>
                                          <p:attrName>style.visibility</p:attrName>
                                        </p:attrNameLst>
                                      </p:cBhvr>
                                      <p:to>
                                        <p:strVal val="visible"/>
                                      </p:to>
                                    </p:set>
                                    <p:anim calcmode="lin" valueType="num">
                                      <p:cBhvr>
                                        <p:cTn id="58" dur="500" fill="hold"/>
                                        <p:tgtEl>
                                          <p:spTgt spid="63"/>
                                        </p:tgtEl>
                                        <p:attrNameLst>
                                          <p:attrName>ppt_x</p:attrName>
                                        </p:attrNameLst>
                                      </p:cBhvr>
                                      <p:tavLst>
                                        <p:tav tm="0">
                                          <p:val>
                                            <p:strVal val="1+#ppt_w/2"/>
                                          </p:val>
                                        </p:tav>
                                        <p:tav tm="100000">
                                          <p:val>
                                            <p:strVal val="#ppt_x"/>
                                          </p:val>
                                        </p:tav>
                                      </p:tavLst>
                                    </p:anim>
                                    <p:anim calcmode="lin" valueType="num">
                                      <p:cBhvr>
                                        <p:cTn id="59" dur="500" fill="hold"/>
                                        <p:tgtEl>
                                          <p:spTgt spid="6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1500"/>
                                  </p:stCondLst>
                                  <p:childTnLst>
                                    <p:set>
                                      <p:cBhvr>
                                        <p:cTn id="61" dur="1" fill="hold">
                                          <p:stCondLst>
                                            <p:cond delay="0"/>
                                          </p:stCondLst>
                                        </p:cTn>
                                        <p:tgtEl>
                                          <p:spTgt spid="64"/>
                                        </p:tgtEl>
                                        <p:attrNameLst>
                                          <p:attrName>style.visibility</p:attrName>
                                        </p:attrNameLst>
                                      </p:cBhvr>
                                      <p:to>
                                        <p:strVal val="visible"/>
                                      </p:to>
                                    </p:set>
                                    <p:anim calcmode="lin" valueType="num">
                                      <p:cBhvr>
                                        <p:cTn id="62" dur="500" fill="hold"/>
                                        <p:tgtEl>
                                          <p:spTgt spid="64"/>
                                        </p:tgtEl>
                                        <p:attrNameLst>
                                          <p:attrName>ppt_x</p:attrName>
                                        </p:attrNameLst>
                                      </p:cBhvr>
                                      <p:tavLst>
                                        <p:tav tm="0">
                                          <p:val>
                                            <p:strVal val="1+#ppt_w/2"/>
                                          </p:val>
                                        </p:tav>
                                        <p:tav tm="100000">
                                          <p:val>
                                            <p:strVal val="#ppt_x"/>
                                          </p:val>
                                        </p:tav>
                                      </p:tavLst>
                                    </p:anim>
                                    <p:anim calcmode="lin" valueType="num">
                                      <p:cBhvr>
                                        <p:cTn id="63" dur="500" fill="hold"/>
                                        <p:tgtEl>
                                          <p:spTgt spid="6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150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ppt_x</p:attrName>
                                        </p:attrNameLst>
                                      </p:cBhvr>
                                      <p:tavLst>
                                        <p:tav tm="0">
                                          <p:val>
                                            <p:strVal val="1+#ppt_w/2"/>
                                          </p:val>
                                        </p:tav>
                                        <p:tav tm="100000">
                                          <p:val>
                                            <p:strVal val="#ppt_x"/>
                                          </p:val>
                                        </p:tav>
                                      </p:tavLst>
                                    </p:anim>
                                    <p:anim calcmode="lin" valueType="num">
                                      <p:cBhvr>
                                        <p:cTn id="67" dur="500" fill="hold"/>
                                        <p:tgtEl>
                                          <p:spTgt spid="6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1500"/>
                                  </p:stCondLst>
                                  <p:childTnLst>
                                    <p:set>
                                      <p:cBhvr>
                                        <p:cTn id="69" dur="1" fill="hold">
                                          <p:stCondLst>
                                            <p:cond delay="0"/>
                                          </p:stCondLst>
                                        </p:cTn>
                                        <p:tgtEl>
                                          <p:spTgt spid="66"/>
                                        </p:tgtEl>
                                        <p:attrNameLst>
                                          <p:attrName>style.visibility</p:attrName>
                                        </p:attrNameLst>
                                      </p:cBhvr>
                                      <p:to>
                                        <p:strVal val="visible"/>
                                      </p:to>
                                    </p:set>
                                    <p:anim calcmode="lin" valueType="num">
                                      <p:cBhvr>
                                        <p:cTn id="70" dur="500" fill="hold"/>
                                        <p:tgtEl>
                                          <p:spTgt spid="66"/>
                                        </p:tgtEl>
                                        <p:attrNameLst>
                                          <p:attrName>ppt_x</p:attrName>
                                        </p:attrNameLst>
                                      </p:cBhvr>
                                      <p:tavLst>
                                        <p:tav tm="0">
                                          <p:val>
                                            <p:strVal val="1+#ppt_w/2"/>
                                          </p:val>
                                        </p:tav>
                                        <p:tav tm="100000">
                                          <p:val>
                                            <p:strVal val="#ppt_x"/>
                                          </p:val>
                                        </p:tav>
                                      </p:tavLst>
                                    </p:anim>
                                    <p:anim calcmode="lin" valueType="num">
                                      <p:cBhvr>
                                        <p:cTn id="71" dur="500" fill="hold"/>
                                        <p:tgtEl>
                                          <p:spTgt spid="6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1500"/>
                                  </p:stCondLst>
                                  <p:childTnLst>
                                    <p:set>
                                      <p:cBhvr>
                                        <p:cTn id="73" dur="1" fill="hold">
                                          <p:stCondLst>
                                            <p:cond delay="0"/>
                                          </p:stCondLst>
                                        </p:cTn>
                                        <p:tgtEl>
                                          <p:spTgt spid="67"/>
                                        </p:tgtEl>
                                        <p:attrNameLst>
                                          <p:attrName>style.visibility</p:attrName>
                                        </p:attrNameLst>
                                      </p:cBhvr>
                                      <p:to>
                                        <p:strVal val="visible"/>
                                      </p:to>
                                    </p:set>
                                    <p:anim calcmode="lin" valueType="num">
                                      <p:cBhvr>
                                        <p:cTn id="74" dur="500" fill="hold"/>
                                        <p:tgtEl>
                                          <p:spTgt spid="67"/>
                                        </p:tgtEl>
                                        <p:attrNameLst>
                                          <p:attrName>ppt_x</p:attrName>
                                        </p:attrNameLst>
                                      </p:cBhvr>
                                      <p:tavLst>
                                        <p:tav tm="0">
                                          <p:val>
                                            <p:strVal val="1+#ppt_w/2"/>
                                          </p:val>
                                        </p:tav>
                                        <p:tav tm="100000">
                                          <p:val>
                                            <p:strVal val="#ppt_x"/>
                                          </p:val>
                                        </p:tav>
                                      </p:tavLst>
                                    </p:anim>
                                    <p:anim calcmode="lin" valueType="num">
                                      <p:cBhvr>
                                        <p:cTn id="75" dur="500" fill="hold"/>
                                        <p:tgtEl>
                                          <p:spTgt spid="67"/>
                                        </p:tgtEl>
                                        <p:attrNameLst>
                                          <p:attrName>ppt_y</p:attrName>
                                        </p:attrNameLst>
                                      </p:cBhvr>
                                      <p:tavLst>
                                        <p:tav tm="0">
                                          <p:val>
                                            <p:strVal val="#ppt_y"/>
                                          </p:val>
                                        </p:tav>
                                        <p:tav tm="100000">
                                          <p:val>
                                            <p:strVal val="#ppt_y"/>
                                          </p:val>
                                        </p:tav>
                                      </p:tavLst>
                                    </p:anim>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1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5" grpId="0" bldLvl="0" animBg="1"/>
      <p:bldP spid="56" grpId="0" bldLvl="0" animBg="1"/>
      <p:bldP spid="57" grpId="0"/>
      <p:bldP spid="58" grpId="0"/>
      <p:bldP spid="59" grpId="0"/>
      <p:bldP spid="60" grpId="0" bldLvl="0" animBg="1"/>
      <p:bldP spid="61" grpId="0"/>
      <p:bldP spid="62" grpId="0"/>
      <p:bldP spid="63" grpId="0"/>
      <p:bldP spid="64" grpId="0" bldLvl="0" animBg="1"/>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7653"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14</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8" name="组合 2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1"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27657" name="文本框 9"/>
          <p:cNvSpPr txBox="1"/>
          <p:nvPr/>
        </p:nvSpPr>
        <p:spPr>
          <a:xfrm>
            <a:off x="841375" y="203200"/>
            <a:ext cx="2289175"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重点项目</a:t>
            </a:r>
          </a:p>
        </p:txBody>
      </p:sp>
      <p:cxnSp>
        <p:nvCxnSpPr>
          <p:cNvPr id="14" name="肘形连接符 13"/>
          <p:cNvCxnSpPr/>
          <p:nvPr/>
        </p:nvCxnSpPr>
        <p:spPr>
          <a:xfrm flipV="1">
            <a:off x="3706813" y="2036763"/>
            <a:ext cx="2908300" cy="757238"/>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a:off x="3706813" y="3113088"/>
            <a:ext cx="3095625" cy="812800"/>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615462" y="1703054"/>
            <a:ext cx="546793" cy="546791"/>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17" name="标题 4"/>
          <p:cNvSpPr txBox="1"/>
          <p:nvPr/>
        </p:nvSpPr>
        <p:spPr>
          <a:xfrm>
            <a:off x="6645275" y="1797050"/>
            <a:ext cx="517525" cy="360363"/>
          </a:xfrm>
          <a:prstGeom prst="rect">
            <a:avLst/>
          </a:prstGeom>
          <a:noFill/>
          <a:ln w="9525">
            <a:noFill/>
          </a:ln>
        </p:spPr>
        <p:txBody>
          <a:bodyPr lIns="91416" tIns="45708" rIns="91416" bIns="45708" anchor="ctr"/>
          <a:lstStyle/>
          <a:p>
            <a:r>
              <a:rPr lang="en-US" altLang="zh-CN" b="1" dirty="0">
                <a:solidFill>
                  <a:schemeClr val="bg1"/>
                </a:solidFill>
                <a:latin typeface="方正兰亭黑简体" panose="02000000000000000000" pitchFamily="2" charset="-122"/>
                <a:ea typeface="方正兰亭黑简体" panose="02000000000000000000" pitchFamily="2" charset="-122"/>
              </a:rPr>
              <a:t>01</a:t>
            </a:r>
          </a:p>
        </p:txBody>
      </p:sp>
      <p:cxnSp>
        <p:nvCxnSpPr>
          <p:cNvPr id="18" name="肘形连接符 17"/>
          <p:cNvCxnSpPr/>
          <p:nvPr/>
        </p:nvCxnSpPr>
        <p:spPr>
          <a:xfrm flipV="1">
            <a:off x="4325938" y="3024188"/>
            <a:ext cx="3009900" cy="777875"/>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a:off x="4283075" y="4100513"/>
            <a:ext cx="3095625" cy="812800"/>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7335356" y="2710904"/>
            <a:ext cx="546790" cy="54679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21" name="标题 4"/>
          <p:cNvSpPr txBox="1"/>
          <p:nvPr/>
        </p:nvSpPr>
        <p:spPr>
          <a:xfrm>
            <a:off x="7364413" y="2805113"/>
            <a:ext cx="517525" cy="360362"/>
          </a:xfrm>
          <a:prstGeom prst="rect">
            <a:avLst/>
          </a:prstGeom>
          <a:noFill/>
          <a:ln w="9525">
            <a:noFill/>
          </a:ln>
        </p:spPr>
        <p:txBody>
          <a:bodyPr lIns="91416" tIns="45708" rIns="91416" bIns="45708" anchor="ctr"/>
          <a:lstStyle/>
          <a:p>
            <a:r>
              <a:rPr lang="en-US" altLang="zh-CN" b="1" dirty="0">
                <a:solidFill>
                  <a:schemeClr val="bg1"/>
                </a:solidFill>
                <a:latin typeface="方正兰亭黑简体" panose="02000000000000000000" pitchFamily="2" charset="-122"/>
                <a:ea typeface="方正兰亭黑简体" panose="02000000000000000000" pitchFamily="2" charset="-122"/>
              </a:rPr>
              <a:t>02</a:t>
            </a:r>
          </a:p>
        </p:txBody>
      </p:sp>
      <p:sp>
        <p:nvSpPr>
          <p:cNvPr id="22" name="椭圆 21"/>
          <p:cNvSpPr/>
          <p:nvPr/>
        </p:nvSpPr>
        <p:spPr>
          <a:xfrm>
            <a:off x="6543474" y="3617643"/>
            <a:ext cx="546793" cy="54679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23" name="标题 4"/>
          <p:cNvSpPr txBox="1"/>
          <p:nvPr/>
        </p:nvSpPr>
        <p:spPr>
          <a:xfrm>
            <a:off x="6572250" y="3711575"/>
            <a:ext cx="517525" cy="360363"/>
          </a:xfrm>
          <a:prstGeom prst="rect">
            <a:avLst/>
          </a:prstGeom>
          <a:noFill/>
          <a:ln w="9525">
            <a:noFill/>
          </a:ln>
        </p:spPr>
        <p:txBody>
          <a:bodyPr lIns="91416" tIns="45708" rIns="91416" bIns="45708" anchor="ctr"/>
          <a:lstStyle/>
          <a:p>
            <a:r>
              <a:rPr lang="en-US" altLang="zh-CN" b="1" dirty="0">
                <a:solidFill>
                  <a:schemeClr val="bg1"/>
                </a:solidFill>
                <a:latin typeface="方正兰亭黑简体" panose="02000000000000000000" pitchFamily="2" charset="-122"/>
                <a:ea typeface="方正兰亭黑简体" panose="02000000000000000000" pitchFamily="2" charset="-122"/>
              </a:rPr>
              <a:t>03</a:t>
            </a:r>
          </a:p>
        </p:txBody>
      </p:sp>
      <p:sp>
        <p:nvSpPr>
          <p:cNvPr id="24" name="椭圆 23"/>
          <p:cNvSpPr/>
          <p:nvPr/>
        </p:nvSpPr>
        <p:spPr>
          <a:xfrm>
            <a:off x="7263366" y="4625492"/>
            <a:ext cx="546793" cy="54679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25" name="标题 4"/>
          <p:cNvSpPr txBox="1"/>
          <p:nvPr/>
        </p:nvSpPr>
        <p:spPr>
          <a:xfrm>
            <a:off x="7292975" y="4719638"/>
            <a:ext cx="517525" cy="360362"/>
          </a:xfrm>
          <a:prstGeom prst="rect">
            <a:avLst/>
          </a:prstGeom>
          <a:noFill/>
          <a:ln w="9525">
            <a:noFill/>
          </a:ln>
        </p:spPr>
        <p:txBody>
          <a:bodyPr lIns="91416" tIns="45708" rIns="91416" bIns="45708" anchor="ctr"/>
          <a:lstStyle/>
          <a:p>
            <a:r>
              <a:rPr lang="en-US" altLang="zh-CN" b="1" dirty="0">
                <a:solidFill>
                  <a:schemeClr val="bg1"/>
                </a:solidFill>
                <a:latin typeface="方正兰亭黑简体" panose="02000000000000000000" pitchFamily="2" charset="-122"/>
                <a:ea typeface="方正兰亭黑简体" panose="02000000000000000000" pitchFamily="2" charset="-122"/>
              </a:rPr>
              <a:t>04</a:t>
            </a:r>
          </a:p>
        </p:txBody>
      </p:sp>
      <p:sp>
        <p:nvSpPr>
          <p:cNvPr id="26" name="Freeform 9"/>
          <p:cNvSpPr/>
          <p:nvPr/>
        </p:nvSpPr>
        <p:spPr bwMode="auto">
          <a:xfrm flipH="1">
            <a:off x="1632666" y="2321836"/>
            <a:ext cx="2951559" cy="184310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2F5EB0"/>
          </a:solidFill>
          <a:ln>
            <a:noFill/>
          </a:ln>
          <a:effectLst>
            <a:innerShdw blurRad="63500" dist="50800" dir="13500000">
              <a:prstClr val="black">
                <a:alpha val="50000"/>
              </a:prstClr>
            </a:innerShdw>
          </a:effectLst>
        </p:spPr>
        <p:txBody>
          <a:bodyPr vert="horz" wrap="square" lIns="75500" tIns="37750" rIns="75500" bIns="3775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3" name="KSO_Shape"/>
          <p:cNvSpPr/>
          <p:nvPr/>
        </p:nvSpPr>
        <p:spPr bwMode="auto">
          <a:xfrm>
            <a:off x="2668588" y="2925763"/>
            <a:ext cx="635000" cy="63500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z="2000" strike="noStrike" noProof="1">
              <a:solidFill>
                <a:schemeClr val="bg1"/>
              </a:solidFill>
              <a:latin typeface="微软雅黑" panose="020B0503020204020204" charset="-122"/>
              <a:ea typeface="微软雅黑" panose="020B0503020204020204" charset="-122"/>
            </a:endParaRPr>
          </a:p>
        </p:txBody>
      </p:sp>
      <p:sp>
        <p:nvSpPr>
          <p:cNvPr id="34" name="矩形 33"/>
          <p:cNvSpPr/>
          <p:nvPr/>
        </p:nvSpPr>
        <p:spPr>
          <a:xfrm>
            <a:off x="2051050" y="3708400"/>
            <a:ext cx="2087563" cy="382588"/>
          </a:xfrm>
          <a:prstGeom prst="rect">
            <a:avLst/>
          </a:prstGeom>
          <a:noFill/>
          <a:ln w="9525">
            <a:noFill/>
          </a:ln>
        </p:spPr>
        <p:txBody>
          <a:bodyPr wrap="square" lIns="91407" tIns="45704" rIns="91407" bIns="45704" anchor="t">
            <a:spAutoFit/>
          </a:bodyPr>
          <a:lstStyle/>
          <a:p>
            <a:pPr algn="ctr">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rPr>
              <a:t>重点项目</a:t>
            </a:r>
          </a:p>
        </p:txBody>
      </p:sp>
      <p:sp>
        <p:nvSpPr>
          <p:cNvPr id="35" name="矩形 34"/>
          <p:cNvSpPr/>
          <p:nvPr/>
        </p:nvSpPr>
        <p:spPr>
          <a:xfrm>
            <a:off x="1862138" y="4292600"/>
            <a:ext cx="2492375" cy="858838"/>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在此录入上述图表的描述说明，在此录入上述图表的描述说明。</a:t>
            </a:r>
          </a:p>
        </p:txBody>
      </p:sp>
      <p:sp>
        <p:nvSpPr>
          <p:cNvPr id="36" name="矩形 35"/>
          <p:cNvSpPr/>
          <p:nvPr/>
        </p:nvSpPr>
        <p:spPr>
          <a:xfrm>
            <a:off x="7378700" y="1485900"/>
            <a:ext cx="2757488" cy="382588"/>
          </a:xfrm>
          <a:prstGeom prst="rect">
            <a:avLst/>
          </a:prstGeom>
          <a:noFill/>
          <a:ln w="9525">
            <a:noFill/>
          </a:ln>
        </p:spPr>
        <p:txBody>
          <a:bodyPr wrap="squar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37" name="矩形 47"/>
          <p:cNvSpPr/>
          <p:nvPr/>
        </p:nvSpPr>
        <p:spPr>
          <a:xfrm>
            <a:off x="7378700" y="1773238"/>
            <a:ext cx="3022600" cy="601662"/>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sp>
        <p:nvSpPr>
          <p:cNvPr id="38" name="矩形 47"/>
          <p:cNvSpPr/>
          <p:nvPr/>
        </p:nvSpPr>
        <p:spPr>
          <a:xfrm>
            <a:off x="8170863" y="2803525"/>
            <a:ext cx="2951162"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sp>
        <p:nvSpPr>
          <p:cNvPr id="39" name="矩形 38"/>
          <p:cNvSpPr/>
          <p:nvPr/>
        </p:nvSpPr>
        <p:spPr>
          <a:xfrm>
            <a:off x="7378700" y="3492500"/>
            <a:ext cx="2122488" cy="382588"/>
          </a:xfrm>
          <a:prstGeom prst="rect">
            <a:avLst/>
          </a:prstGeom>
          <a:noFill/>
          <a:ln w="9525">
            <a:noFill/>
          </a:ln>
        </p:spPr>
        <p:txBody>
          <a:bodyPr wrap="squar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40" name="矩形 47"/>
          <p:cNvSpPr/>
          <p:nvPr/>
        </p:nvSpPr>
        <p:spPr>
          <a:xfrm>
            <a:off x="7378700" y="3802063"/>
            <a:ext cx="3022600" cy="601662"/>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sp>
        <p:nvSpPr>
          <p:cNvPr id="41" name="矩形 40"/>
          <p:cNvSpPr/>
          <p:nvPr/>
        </p:nvSpPr>
        <p:spPr>
          <a:xfrm>
            <a:off x="8099425" y="4498975"/>
            <a:ext cx="2232025" cy="384175"/>
          </a:xfrm>
          <a:prstGeom prst="rect">
            <a:avLst/>
          </a:prstGeom>
          <a:noFill/>
          <a:ln w="9525">
            <a:noFill/>
          </a:ln>
        </p:spPr>
        <p:txBody>
          <a:bodyPr wrap="squar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42" name="矩形 47"/>
          <p:cNvSpPr/>
          <p:nvPr/>
        </p:nvSpPr>
        <p:spPr>
          <a:xfrm>
            <a:off x="8097838" y="4810125"/>
            <a:ext cx="3024187"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sp>
        <p:nvSpPr>
          <p:cNvPr id="43" name="矩形 42"/>
          <p:cNvSpPr/>
          <p:nvPr/>
        </p:nvSpPr>
        <p:spPr>
          <a:xfrm>
            <a:off x="8170863" y="2492375"/>
            <a:ext cx="2122487" cy="384175"/>
          </a:xfrm>
          <a:prstGeom prst="rect">
            <a:avLst/>
          </a:prstGeom>
          <a:noFill/>
          <a:ln w="9525">
            <a:noFill/>
          </a:ln>
        </p:spPr>
        <p:txBody>
          <a:bodyPr wrap="squar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44" name="TextBox 43"/>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26"/>
                                        </p:tgtEl>
                                        <p:attrNameLst>
                                          <p:attrName>r</p:attrName>
                                        </p:attrNameLst>
                                      </p:cBhvr>
                                    </p:animRot>
                                    <p:animRot by="-240000">
                                      <p:cBhvr>
                                        <p:cTn id="13" dur="200" fill="hold">
                                          <p:stCondLst>
                                            <p:cond delay="200"/>
                                          </p:stCondLst>
                                        </p:cTn>
                                        <p:tgtEl>
                                          <p:spTgt spid="26"/>
                                        </p:tgtEl>
                                        <p:attrNameLst>
                                          <p:attrName>r</p:attrName>
                                        </p:attrNameLst>
                                      </p:cBhvr>
                                    </p:animRot>
                                    <p:animRot by="240000">
                                      <p:cBhvr>
                                        <p:cTn id="14" dur="200" fill="hold">
                                          <p:stCondLst>
                                            <p:cond delay="400"/>
                                          </p:stCondLst>
                                        </p:cTn>
                                        <p:tgtEl>
                                          <p:spTgt spid="26"/>
                                        </p:tgtEl>
                                        <p:attrNameLst>
                                          <p:attrName>r</p:attrName>
                                        </p:attrNameLst>
                                      </p:cBhvr>
                                    </p:animRot>
                                    <p:animRot by="-240000">
                                      <p:cBhvr>
                                        <p:cTn id="15" dur="200" fill="hold">
                                          <p:stCondLst>
                                            <p:cond delay="600"/>
                                          </p:stCondLst>
                                        </p:cTn>
                                        <p:tgtEl>
                                          <p:spTgt spid="26"/>
                                        </p:tgtEl>
                                        <p:attrNameLst>
                                          <p:attrName>r</p:attrName>
                                        </p:attrNameLst>
                                      </p:cBhvr>
                                    </p:animRot>
                                    <p:animRot by="120000">
                                      <p:cBhvr>
                                        <p:cTn id="16" dur="200" fill="hold">
                                          <p:stCondLst>
                                            <p:cond delay="800"/>
                                          </p:stCondLst>
                                        </p:cTn>
                                        <p:tgtEl>
                                          <p:spTgt spid="26"/>
                                        </p:tgtEl>
                                        <p:attrNameLst>
                                          <p:attrName>r</p:attrName>
                                        </p:attrNameLst>
                                      </p:cBhvr>
                                    </p:animRo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2" presetClass="entr" presetSubtype="4" fill="hold" grpId="0" nodeType="withEffect">
                                  <p:stCondLst>
                                    <p:cond delay="5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ppt_x</p:attrName>
                                        </p:attrNameLst>
                                      </p:cBhvr>
                                      <p:tavLst>
                                        <p:tav tm="0">
                                          <p:val>
                                            <p:strVal val="#ppt_x"/>
                                          </p:val>
                                        </p:tav>
                                        <p:tav tm="100000">
                                          <p:val>
                                            <p:strVal val="#ppt_x"/>
                                          </p:val>
                                        </p:tav>
                                      </p:tavLst>
                                    </p:anim>
                                    <p:anim calcmode="lin" valueType="num">
                                      <p:cBhvr>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ppt_x</p:attrName>
                                        </p:attrNameLst>
                                      </p:cBhvr>
                                      <p:tavLst>
                                        <p:tav tm="0">
                                          <p:val>
                                            <p:strVal val="#ppt_x"/>
                                          </p:val>
                                        </p:tav>
                                        <p:tav tm="100000">
                                          <p:val>
                                            <p:strVal val="#ppt_x"/>
                                          </p:val>
                                        </p:tav>
                                      </p:tavLst>
                                    </p:anim>
                                    <p:anim calcmode="lin" valueType="num">
                                      <p:cBhvr>
                                        <p:cTn id="30" dur="500" fill="hold"/>
                                        <p:tgtEl>
                                          <p:spTgt spid="35"/>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Effect transition="in" filter="fade">
                                      <p:cBhvr>
                                        <p:cTn id="73" dur="500"/>
                                        <p:tgtEl>
                                          <p:spTgt spid="4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childTnLst>
                          </p:cTn>
                        </p:par>
                        <p:par>
                          <p:cTn id="79" fill="hold">
                            <p:stCondLst>
                              <p:cond delay="3500"/>
                            </p:stCondLst>
                            <p:childTnLst>
                              <p:par>
                                <p:cTn id="80" presetID="22" presetClass="entr" presetSubtype="8"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500"/>
                                        <p:tgtEl>
                                          <p:spTgt spid="15"/>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4000"/>
                            </p:stCondLst>
                            <p:childTnLst>
                              <p:par>
                                <p:cTn id="104" presetID="22" presetClass="entr" presetSubtype="8" fill="hold"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fltVal val="0"/>
                                          </p:val>
                                        </p:tav>
                                        <p:tav tm="100000">
                                          <p:val>
                                            <p:strVal val="#ppt_h"/>
                                          </p:val>
                                        </p:tav>
                                      </p:tavLst>
                                    </p:anim>
                                    <p:animEffect transition="in" filter="fade">
                                      <p:cBhvr>
                                        <p:cTn id="111" dur="500"/>
                                        <p:tgtEl>
                                          <p:spTgt spid="24"/>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41"/>
                                        </p:tgtEl>
                                        <p:attrNameLst>
                                          <p:attrName>style.visibility</p:attrName>
                                        </p:attrNameLst>
                                      </p:cBhvr>
                                      <p:to>
                                        <p:strVal val="visible"/>
                                      </p:to>
                                    </p:set>
                                    <p:anim calcmode="lin" valueType="num">
                                      <p:cBhvr>
                                        <p:cTn id="119" dur="500" fill="hold"/>
                                        <p:tgtEl>
                                          <p:spTgt spid="41"/>
                                        </p:tgtEl>
                                        <p:attrNameLst>
                                          <p:attrName>ppt_w</p:attrName>
                                        </p:attrNameLst>
                                      </p:cBhvr>
                                      <p:tavLst>
                                        <p:tav tm="0">
                                          <p:val>
                                            <p:fltVal val="0"/>
                                          </p:val>
                                        </p:tav>
                                        <p:tav tm="100000">
                                          <p:val>
                                            <p:strVal val="#ppt_w"/>
                                          </p:val>
                                        </p:tav>
                                      </p:tavLst>
                                    </p:anim>
                                    <p:anim calcmode="lin" valueType="num">
                                      <p:cBhvr>
                                        <p:cTn id="120" dur="500" fill="hold"/>
                                        <p:tgtEl>
                                          <p:spTgt spid="41"/>
                                        </p:tgtEl>
                                        <p:attrNameLst>
                                          <p:attrName>ppt_h</p:attrName>
                                        </p:attrNameLst>
                                      </p:cBhvr>
                                      <p:tavLst>
                                        <p:tav tm="0">
                                          <p:val>
                                            <p:fltVal val="0"/>
                                          </p:val>
                                        </p:tav>
                                        <p:tav tm="100000">
                                          <p:val>
                                            <p:strVal val="#ppt_h"/>
                                          </p:val>
                                        </p:tav>
                                      </p:tavLst>
                                    </p:anim>
                                    <p:animEffect transition="in" filter="fade">
                                      <p:cBhvr>
                                        <p:cTn id="121" dur="500"/>
                                        <p:tgtEl>
                                          <p:spTgt spid="41"/>
                                        </p:tgtEl>
                                      </p:cBhvr>
                                    </p:animEffect>
                                  </p:childTnLst>
                                </p:cTn>
                              </p:par>
                              <p:par>
                                <p:cTn id="122" presetID="53" presetClass="entr" presetSubtype="16" fill="hold" grpId="0" nodeType="withEffect">
                                  <p:stCondLst>
                                    <p:cond delay="500"/>
                                  </p:stCondLst>
                                  <p:childTnLst>
                                    <p:set>
                                      <p:cBhvr>
                                        <p:cTn id="123" dur="1" fill="hold">
                                          <p:stCondLst>
                                            <p:cond delay="0"/>
                                          </p:stCondLst>
                                        </p:cTn>
                                        <p:tgtEl>
                                          <p:spTgt spid="42"/>
                                        </p:tgtEl>
                                        <p:attrNameLst>
                                          <p:attrName>style.visibility</p:attrName>
                                        </p:attrNameLst>
                                      </p:cBhvr>
                                      <p:to>
                                        <p:strVal val="visible"/>
                                      </p:to>
                                    </p:set>
                                    <p:anim calcmode="lin" valueType="num">
                                      <p:cBhvr>
                                        <p:cTn id="124" dur="500" fill="hold"/>
                                        <p:tgtEl>
                                          <p:spTgt spid="42"/>
                                        </p:tgtEl>
                                        <p:attrNameLst>
                                          <p:attrName>ppt_w</p:attrName>
                                        </p:attrNameLst>
                                      </p:cBhvr>
                                      <p:tavLst>
                                        <p:tav tm="0">
                                          <p:val>
                                            <p:fltVal val="0"/>
                                          </p:val>
                                        </p:tav>
                                        <p:tav tm="100000">
                                          <p:val>
                                            <p:strVal val="#ppt_w"/>
                                          </p:val>
                                        </p:tav>
                                      </p:tavLst>
                                    </p:anim>
                                    <p:anim calcmode="lin" valueType="num">
                                      <p:cBhvr>
                                        <p:cTn id="125" dur="500" fill="hold"/>
                                        <p:tgtEl>
                                          <p:spTgt spid="42"/>
                                        </p:tgtEl>
                                        <p:attrNameLst>
                                          <p:attrName>ppt_h</p:attrName>
                                        </p:attrNameLst>
                                      </p:cBhvr>
                                      <p:tavLst>
                                        <p:tav tm="0">
                                          <p:val>
                                            <p:fltVal val="0"/>
                                          </p:val>
                                        </p:tav>
                                        <p:tav tm="100000">
                                          <p:val>
                                            <p:strVal val="#ppt_h"/>
                                          </p:val>
                                        </p:tav>
                                      </p:tavLst>
                                    </p:anim>
                                    <p:animEffect transition="in" filter="fade">
                                      <p:cBhvr>
                                        <p:cTn id="126" dur="500"/>
                                        <p:tgtEl>
                                          <p:spTgt spid="42"/>
                                        </p:tgtEl>
                                      </p:cBhvr>
                                    </p:animEffect>
                                  </p:childTnLst>
                                </p:cTn>
                              </p:par>
                            </p:childTnLst>
                          </p:cTn>
                        </p:par>
                        <p:par>
                          <p:cTn id="127" fill="hold">
                            <p:stCondLst>
                              <p:cond delay="4500"/>
                            </p:stCondLst>
                            <p:childTnLst>
                              <p:par>
                                <p:cTn id="128" presetID="10"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20" grpId="0" bldLvl="0" animBg="1"/>
      <p:bldP spid="21" grpId="0"/>
      <p:bldP spid="22" grpId="0" bldLvl="0" animBg="1"/>
      <p:bldP spid="23" grpId="0"/>
      <p:bldP spid="24" grpId="0" bldLvl="0" animBg="1"/>
      <p:bldP spid="25" grpId="0"/>
      <p:bldP spid="26" grpId="0" bldLvl="0" animBg="1"/>
      <p:bldP spid="26" grpId="1" bldLvl="0" animBg="1"/>
      <p:bldP spid="33" grpId="0" bldLvl="0" animBg="1"/>
      <p:bldP spid="34" grpId="0"/>
      <p:bldP spid="35" grpId="0"/>
      <p:bldP spid="36" grpId="0"/>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9701"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16</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8" name="组合 2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1"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29705" name="文本框 9"/>
          <p:cNvSpPr txBox="1"/>
          <p:nvPr/>
        </p:nvSpPr>
        <p:spPr>
          <a:xfrm>
            <a:off x="912813" y="203200"/>
            <a:ext cx="1744662"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工作进度</a:t>
            </a:r>
          </a:p>
        </p:txBody>
      </p:sp>
      <p:sp>
        <p:nvSpPr>
          <p:cNvPr id="14" name="椭圆 13"/>
          <p:cNvSpPr/>
          <p:nvPr/>
        </p:nvSpPr>
        <p:spPr>
          <a:xfrm>
            <a:off x="2305050" y="1644650"/>
            <a:ext cx="1366838" cy="1366838"/>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15" name="弧形 14"/>
          <p:cNvSpPr/>
          <p:nvPr/>
        </p:nvSpPr>
        <p:spPr>
          <a:xfrm>
            <a:off x="2305050" y="1644650"/>
            <a:ext cx="1366838" cy="1366838"/>
          </a:xfrm>
          <a:prstGeom prst="arc">
            <a:avLst>
              <a:gd name="adj1" fmla="val 12287900"/>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16" name="文本框 9"/>
          <p:cNvSpPr txBox="1"/>
          <p:nvPr/>
        </p:nvSpPr>
        <p:spPr>
          <a:xfrm>
            <a:off x="2222500" y="2220913"/>
            <a:ext cx="1354138" cy="373062"/>
          </a:xfrm>
          <a:prstGeom prst="rect">
            <a:avLst/>
          </a:prstGeom>
          <a:noFill/>
          <a:ln w="9525">
            <a:noFill/>
          </a:ln>
        </p:spPr>
        <p:txBody>
          <a:bodyPr wrap="square" lIns="68562" tIns="34281" rIns="68562" bIns="34281" anchor="t">
            <a:spAutoFit/>
          </a:bodyPr>
          <a:lstStyle/>
          <a:p>
            <a:pPr marL="0" lvl="1" indent="457200" algn="ctr"/>
            <a:r>
              <a:rPr lang="en-US" altLang="zh-CN" sz="2000" dirty="0">
                <a:solidFill>
                  <a:srgbClr val="2F5EB0"/>
                </a:solidFill>
                <a:latin typeface="方正兰亭黑简体" panose="02000000000000000000" pitchFamily="2" charset="-122"/>
                <a:ea typeface="方正兰亭黑简体" panose="02000000000000000000" pitchFamily="2" charset="-122"/>
              </a:rPr>
              <a:t>50%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17" name="椭圆 16"/>
          <p:cNvSpPr/>
          <p:nvPr/>
        </p:nvSpPr>
        <p:spPr>
          <a:xfrm>
            <a:off x="2136591" y="3012114"/>
            <a:ext cx="167857" cy="16785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8" name="椭圆 17"/>
          <p:cNvSpPr/>
          <p:nvPr/>
        </p:nvSpPr>
        <p:spPr>
          <a:xfrm>
            <a:off x="1776643" y="2724158"/>
            <a:ext cx="287959" cy="287954"/>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19" name="组合 18"/>
          <p:cNvGrpSpPr/>
          <p:nvPr/>
        </p:nvGrpSpPr>
        <p:grpSpPr>
          <a:xfrm>
            <a:off x="3863975" y="1485900"/>
            <a:ext cx="663575" cy="661988"/>
            <a:chOff x="8125599" y="1434035"/>
            <a:chExt cx="2036802" cy="2036802"/>
          </a:xfrm>
        </p:grpSpPr>
        <p:sp>
          <p:nvSpPr>
            <p:cNvPr id="20" name="椭圆 19"/>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2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sp>
        <p:nvSpPr>
          <p:cNvPr id="22" name="矩形 21"/>
          <p:cNvSpPr/>
          <p:nvPr/>
        </p:nvSpPr>
        <p:spPr>
          <a:xfrm>
            <a:off x="3863975" y="2233613"/>
            <a:ext cx="1554163" cy="384175"/>
          </a:xfrm>
          <a:prstGeom prst="rect">
            <a:avLst/>
          </a:prstGeom>
          <a:noFill/>
          <a:ln w="9525">
            <a:noFill/>
          </a:ln>
        </p:spPr>
        <p:txBody>
          <a:bodyPr wrap="non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23" name="矩形 47"/>
          <p:cNvSpPr/>
          <p:nvPr/>
        </p:nvSpPr>
        <p:spPr>
          <a:xfrm>
            <a:off x="3792538" y="2584450"/>
            <a:ext cx="2159000" cy="920750"/>
          </a:xfrm>
          <a:prstGeom prst="rect">
            <a:avLst/>
          </a:prstGeom>
          <a:noFill/>
          <a:ln w="9525">
            <a:noFill/>
          </a:ln>
        </p:spPr>
        <p:txBody>
          <a:bodyPr wrap="square" lIns="91407" tIns="45704" rIns="91407" bIns="45704" anchor="t">
            <a:spAutoFit/>
          </a:bodyPr>
          <a:lstStyle/>
          <a:p>
            <a:pPr>
              <a:lnSpc>
                <a:spcPct val="13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在此录入上述图表的描述说明，在此录入上述图表的描述说明。</a:t>
            </a:r>
          </a:p>
        </p:txBody>
      </p:sp>
      <p:sp>
        <p:nvSpPr>
          <p:cNvPr id="24" name="椭圆 23"/>
          <p:cNvSpPr/>
          <p:nvPr/>
        </p:nvSpPr>
        <p:spPr>
          <a:xfrm>
            <a:off x="6983413" y="1658938"/>
            <a:ext cx="1368425" cy="1368425"/>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25" name="弧形 24"/>
          <p:cNvSpPr/>
          <p:nvPr/>
        </p:nvSpPr>
        <p:spPr>
          <a:xfrm>
            <a:off x="6983413" y="1658938"/>
            <a:ext cx="1368425" cy="1368425"/>
          </a:xfrm>
          <a:prstGeom prst="arc">
            <a:avLst>
              <a:gd name="adj1" fmla="val 14818203"/>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26" name="文本框 9"/>
          <p:cNvSpPr txBox="1"/>
          <p:nvPr/>
        </p:nvSpPr>
        <p:spPr>
          <a:xfrm>
            <a:off x="6829425" y="2235200"/>
            <a:ext cx="1354138" cy="371475"/>
          </a:xfrm>
          <a:prstGeom prst="rect">
            <a:avLst/>
          </a:prstGeom>
          <a:noFill/>
          <a:ln w="9525">
            <a:noFill/>
          </a:ln>
        </p:spPr>
        <p:txBody>
          <a:bodyPr wrap="square" lIns="68562" tIns="34281" rIns="68562" bIns="34281" anchor="t">
            <a:spAutoFit/>
          </a:bodyPr>
          <a:lstStyle/>
          <a:p>
            <a:pPr marL="0" lvl="1" indent="457200" algn="ctr"/>
            <a:r>
              <a:rPr lang="en-US" altLang="zh-CN" sz="2000" dirty="0">
                <a:solidFill>
                  <a:srgbClr val="2F5EB0"/>
                </a:solidFill>
                <a:latin typeface="方正兰亭黑简体" panose="02000000000000000000" pitchFamily="2" charset="-122"/>
                <a:ea typeface="方正兰亭黑简体" panose="02000000000000000000" pitchFamily="2" charset="-122"/>
              </a:rPr>
              <a:t>40%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33" name="椭圆 32"/>
          <p:cNvSpPr/>
          <p:nvPr/>
        </p:nvSpPr>
        <p:spPr>
          <a:xfrm>
            <a:off x="6815892" y="3027161"/>
            <a:ext cx="167857" cy="16785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4" name="椭圆 33"/>
          <p:cNvSpPr/>
          <p:nvPr/>
        </p:nvSpPr>
        <p:spPr>
          <a:xfrm>
            <a:off x="6455946" y="2739205"/>
            <a:ext cx="287957" cy="28795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9721" name="Freeform 261"/>
          <p:cNvSpPr/>
          <p:nvPr/>
        </p:nvSpPr>
        <p:spPr>
          <a:xfrm>
            <a:off x="8707438" y="1673225"/>
            <a:ext cx="325437" cy="327025"/>
          </a:xfrm>
          <a:custGeom>
            <a:avLst/>
            <a:gdLst/>
            <a:ahLst/>
            <a:cxnLst>
              <a:cxn ang="0">
                <a:pos x="318213" y="49247"/>
              </a:cxn>
              <a:cxn ang="0">
                <a:pos x="280331" y="3788"/>
              </a:cxn>
              <a:cxn ang="0">
                <a:pos x="272754" y="3788"/>
              </a:cxn>
              <a:cxn ang="0">
                <a:pos x="268966" y="3788"/>
              </a:cxn>
              <a:cxn ang="0">
                <a:pos x="261389" y="15153"/>
              </a:cxn>
              <a:cxn ang="0">
                <a:pos x="261389" y="37882"/>
              </a:cxn>
              <a:cxn ang="0">
                <a:pos x="223507" y="37882"/>
              </a:cxn>
              <a:cxn ang="0">
                <a:pos x="223507" y="3788"/>
              </a:cxn>
              <a:cxn ang="0">
                <a:pos x="219718" y="0"/>
              </a:cxn>
              <a:cxn ang="0">
                <a:pos x="174259" y="0"/>
              </a:cxn>
              <a:cxn ang="0">
                <a:pos x="170471" y="3788"/>
              </a:cxn>
              <a:cxn ang="0">
                <a:pos x="170471" y="37882"/>
              </a:cxn>
              <a:cxn ang="0">
                <a:pos x="166683" y="49247"/>
              </a:cxn>
              <a:cxn ang="0">
                <a:pos x="166683" y="79553"/>
              </a:cxn>
              <a:cxn ang="0">
                <a:pos x="170471" y="90918"/>
              </a:cxn>
              <a:cxn ang="0">
                <a:pos x="170471" y="102282"/>
              </a:cxn>
              <a:cxn ang="0">
                <a:pos x="140165" y="102282"/>
              </a:cxn>
              <a:cxn ang="0">
                <a:pos x="140165" y="79553"/>
              </a:cxn>
              <a:cxn ang="0">
                <a:pos x="128800" y="68188"/>
              </a:cxn>
              <a:cxn ang="0">
                <a:pos x="121224" y="68188"/>
              </a:cxn>
              <a:cxn ang="0">
                <a:pos x="109859" y="68188"/>
              </a:cxn>
              <a:cxn ang="0">
                <a:pos x="11364" y="113647"/>
              </a:cxn>
              <a:cxn ang="0">
                <a:pos x="0" y="128800"/>
              </a:cxn>
              <a:cxn ang="0">
                <a:pos x="11364" y="143953"/>
              </a:cxn>
              <a:cxn ang="0">
                <a:pos x="109859" y="189412"/>
              </a:cxn>
              <a:cxn ang="0">
                <a:pos x="117435" y="193201"/>
              </a:cxn>
              <a:cxn ang="0">
                <a:pos x="128800" y="189412"/>
              </a:cxn>
              <a:cxn ang="0">
                <a:pos x="140165" y="178048"/>
              </a:cxn>
              <a:cxn ang="0">
                <a:pos x="140165" y="159106"/>
              </a:cxn>
              <a:cxn ang="0">
                <a:pos x="170471" y="159106"/>
              </a:cxn>
              <a:cxn ang="0">
                <a:pos x="170471" y="322001"/>
              </a:cxn>
              <a:cxn ang="0">
                <a:pos x="174259" y="325790"/>
              </a:cxn>
              <a:cxn ang="0">
                <a:pos x="219718" y="325790"/>
              </a:cxn>
              <a:cxn ang="0">
                <a:pos x="223507" y="322001"/>
              </a:cxn>
              <a:cxn ang="0">
                <a:pos x="223507" y="155318"/>
              </a:cxn>
              <a:cxn ang="0">
                <a:pos x="234871" y="143953"/>
              </a:cxn>
              <a:cxn ang="0">
                <a:pos x="234871" y="113647"/>
              </a:cxn>
              <a:cxn ang="0">
                <a:pos x="223507" y="102282"/>
              </a:cxn>
              <a:cxn ang="0">
                <a:pos x="223507" y="94706"/>
              </a:cxn>
              <a:cxn ang="0">
                <a:pos x="261389" y="94706"/>
              </a:cxn>
              <a:cxn ang="0">
                <a:pos x="261389" y="113647"/>
              </a:cxn>
              <a:cxn ang="0">
                <a:pos x="268966" y="125012"/>
              </a:cxn>
              <a:cxn ang="0">
                <a:pos x="276542" y="128800"/>
              </a:cxn>
              <a:cxn ang="0">
                <a:pos x="280331" y="125012"/>
              </a:cxn>
              <a:cxn ang="0">
                <a:pos x="318213" y="79553"/>
              </a:cxn>
              <a:cxn ang="0">
                <a:pos x="325790" y="64400"/>
              </a:cxn>
              <a:cxn ang="0">
                <a:pos x="318213" y="49247"/>
              </a:cxn>
            </a:cxnLst>
            <a:rect l="0" t="0" r="0" b="0"/>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F2F2F2"/>
          </a:solidFill>
          <a:ln w="9525">
            <a:noFill/>
          </a:ln>
        </p:spPr>
        <p:txBody>
          <a:bodyPr/>
          <a:lstStyle/>
          <a:p>
            <a:endParaRPr lang="zh-CN" altLang="en-US"/>
          </a:p>
        </p:txBody>
      </p:sp>
      <p:sp>
        <p:nvSpPr>
          <p:cNvPr id="36" name="矩形 35"/>
          <p:cNvSpPr/>
          <p:nvPr/>
        </p:nvSpPr>
        <p:spPr>
          <a:xfrm>
            <a:off x="8470900" y="2247900"/>
            <a:ext cx="1554163" cy="384175"/>
          </a:xfrm>
          <a:prstGeom prst="rect">
            <a:avLst/>
          </a:prstGeom>
          <a:noFill/>
          <a:ln w="9525">
            <a:noFill/>
          </a:ln>
        </p:spPr>
        <p:txBody>
          <a:bodyPr wrap="non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37" name="矩形 47"/>
          <p:cNvSpPr/>
          <p:nvPr/>
        </p:nvSpPr>
        <p:spPr>
          <a:xfrm>
            <a:off x="8470900" y="2598738"/>
            <a:ext cx="2160588" cy="920750"/>
          </a:xfrm>
          <a:prstGeom prst="rect">
            <a:avLst/>
          </a:prstGeom>
          <a:noFill/>
          <a:ln w="9525">
            <a:noFill/>
          </a:ln>
        </p:spPr>
        <p:txBody>
          <a:bodyPr wrap="square" lIns="91407" tIns="45704" rIns="91407" bIns="45704" anchor="t">
            <a:spAutoFit/>
          </a:bodyPr>
          <a:lstStyle/>
          <a:p>
            <a:pPr>
              <a:lnSpc>
                <a:spcPct val="13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在此录入上述图表的描述说明，在此录入上述图表的描述说明。</a:t>
            </a:r>
          </a:p>
        </p:txBody>
      </p:sp>
      <p:sp>
        <p:nvSpPr>
          <p:cNvPr id="38" name="椭圆 37"/>
          <p:cNvSpPr/>
          <p:nvPr/>
        </p:nvSpPr>
        <p:spPr>
          <a:xfrm>
            <a:off x="2305050" y="3860800"/>
            <a:ext cx="1366838" cy="1368425"/>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39" name="弧形 38"/>
          <p:cNvSpPr/>
          <p:nvPr/>
        </p:nvSpPr>
        <p:spPr>
          <a:xfrm>
            <a:off x="2305050" y="3860800"/>
            <a:ext cx="1366838" cy="1368425"/>
          </a:xfrm>
          <a:prstGeom prst="arc">
            <a:avLst>
              <a:gd name="adj1" fmla="val 9611967"/>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40" name="文本框 9"/>
          <p:cNvSpPr txBox="1"/>
          <p:nvPr/>
        </p:nvSpPr>
        <p:spPr>
          <a:xfrm>
            <a:off x="2222500" y="4437063"/>
            <a:ext cx="1354138" cy="373062"/>
          </a:xfrm>
          <a:prstGeom prst="rect">
            <a:avLst/>
          </a:prstGeom>
          <a:noFill/>
          <a:ln w="9525">
            <a:noFill/>
          </a:ln>
        </p:spPr>
        <p:txBody>
          <a:bodyPr wrap="square" lIns="68562" tIns="34281" rIns="68562" bIns="34281" anchor="t">
            <a:spAutoFit/>
          </a:bodyPr>
          <a:lstStyle/>
          <a:p>
            <a:pPr marL="0" lvl="1" indent="457200" algn="ctr"/>
            <a:r>
              <a:rPr lang="en-US" altLang="zh-CN" sz="2000" dirty="0">
                <a:solidFill>
                  <a:srgbClr val="2F5EB0"/>
                </a:solidFill>
                <a:latin typeface="方正兰亭黑简体" panose="02000000000000000000" pitchFamily="2" charset="-122"/>
                <a:ea typeface="方正兰亭黑简体" panose="02000000000000000000" pitchFamily="2" charset="-122"/>
              </a:rPr>
              <a:t>60%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41" name="椭圆 40"/>
          <p:cNvSpPr/>
          <p:nvPr/>
        </p:nvSpPr>
        <p:spPr>
          <a:xfrm>
            <a:off x="2136591" y="5228731"/>
            <a:ext cx="167857" cy="16785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2" name="椭圆 41"/>
          <p:cNvSpPr/>
          <p:nvPr/>
        </p:nvSpPr>
        <p:spPr>
          <a:xfrm>
            <a:off x="1776643" y="4940775"/>
            <a:ext cx="287959" cy="28795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3" name="矩形 42"/>
          <p:cNvSpPr/>
          <p:nvPr/>
        </p:nvSpPr>
        <p:spPr>
          <a:xfrm>
            <a:off x="3863975" y="4449763"/>
            <a:ext cx="1554163" cy="384175"/>
          </a:xfrm>
          <a:prstGeom prst="rect">
            <a:avLst/>
          </a:prstGeom>
          <a:noFill/>
          <a:ln w="9525">
            <a:noFill/>
          </a:ln>
        </p:spPr>
        <p:txBody>
          <a:bodyPr wrap="non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44" name="矩形 47"/>
          <p:cNvSpPr/>
          <p:nvPr/>
        </p:nvSpPr>
        <p:spPr>
          <a:xfrm>
            <a:off x="3792538" y="4800600"/>
            <a:ext cx="2159000" cy="1772761"/>
          </a:xfrm>
          <a:prstGeom prst="rect">
            <a:avLst/>
          </a:prstGeom>
          <a:noFill/>
          <a:ln w="9525">
            <a:noFill/>
          </a:ln>
        </p:spPr>
        <p:txBody>
          <a:bodyPr wrap="square" lIns="91407" tIns="45704" rIns="91407" bIns="45704" anchor="t">
            <a:spAutoFit/>
          </a:bodyPr>
          <a:lstStyle/>
          <a:p>
            <a:pPr>
              <a:lnSpc>
                <a:spcPct val="130000"/>
              </a:lnSpc>
            </a:pPr>
            <a:r>
              <a:rPr lang="zh-CN" altLang="en-US" sz="1400" dirty="0">
                <a:latin typeface="Calibri" panose="020F0502020204030204" charset="0"/>
                <a:ea typeface="微软雅黑" panose="020B0503020204020204" charset="-122"/>
                <a:sym typeface="微软雅黑" panose="020B0503020204020204" charset="-122"/>
              </a:rPr>
              <a:t>在此录入上述图表的描述说明，在此录入上述图表的描述说明</a:t>
            </a:r>
            <a:r>
              <a:rPr lang="zh-CN" altLang="en-US" sz="1400" dirty="0">
                <a:ea typeface="微软雅黑" panose="020B0503020204020204" charset="-122"/>
                <a:sym typeface="微软雅黑" panose="020B0503020204020204" charset="-122"/>
              </a:rPr>
              <a:t>。更多模版：亮亮图文旗舰店</a:t>
            </a:r>
            <a:r>
              <a:rPr lang="en-US" altLang="zh-CN" sz="1400" dirty="0">
                <a:ea typeface="微软雅黑" panose="020B0503020204020204" charset="-122"/>
                <a:sym typeface="微软雅黑" panose="020B0503020204020204" charset="-122"/>
              </a:rPr>
              <a:t>https://liangliangtuwen.tmall.com</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45" name="椭圆 44"/>
          <p:cNvSpPr/>
          <p:nvPr/>
        </p:nvSpPr>
        <p:spPr>
          <a:xfrm>
            <a:off x="6983413" y="3876675"/>
            <a:ext cx="1368425" cy="1366838"/>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46" name="弧形 45"/>
          <p:cNvSpPr/>
          <p:nvPr/>
        </p:nvSpPr>
        <p:spPr>
          <a:xfrm>
            <a:off x="6983413" y="3876675"/>
            <a:ext cx="1368425" cy="1366838"/>
          </a:xfrm>
          <a:prstGeom prst="arc">
            <a:avLst>
              <a:gd name="adj1" fmla="val 4966099"/>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47" name="文本框 9"/>
          <p:cNvSpPr txBox="1"/>
          <p:nvPr/>
        </p:nvSpPr>
        <p:spPr>
          <a:xfrm>
            <a:off x="6829425" y="4451350"/>
            <a:ext cx="1354138" cy="371475"/>
          </a:xfrm>
          <a:prstGeom prst="rect">
            <a:avLst/>
          </a:prstGeom>
          <a:noFill/>
          <a:ln w="9525">
            <a:noFill/>
          </a:ln>
        </p:spPr>
        <p:txBody>
          <a:bodyPr wrap="square" lIns="68562" tIns="34281" rIns="68562" bIns="34281" anchor="t">
            <a:spAutoFit/>
          </a:bodyPr>
          <a:lstStyle/>
          <a:p>
            <a:pPr marL="0" lvl="1" indent="457200" algn="ctr"/>
            <a:r>
              <a:rPr lang="en-US" altLang="zh-CN" sz="2000" dirty="0">
                <a:solidFill>
                  <a:srgbClr val="2F5EB0"/>
                </a:solidFill>
                <a:latin typeface="方正兰亭黑简体" panose="02000000000000000000" pitchFamily="2" charset="-122"/>
                <a:ea typeface="方正兰亭黑简体" panose="02000000000000000000" pitchFamily="2" charset="-122"/>
              </a:rPr>
              <a:t>90%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48" name="椭圆 47"/>
          <p:cNvSpPr/>
          <p:nvPr/>
        </p:nvSpPr>
        <p:spPr>
          <a:xfrm>
            <a:off x="6815892" y="5243780"/>
            <a:ext cx="167857" cy="16785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9" name="椭圆 48"/>
          <p:cNvSpPr/>
          <p:nvPr/>
        </p:nvSpPr>
        <p:spPr>
          <a:xfrm>
            <a:off x="6455946" y="4955824"/>
            <a:ext cx="287957" cy="287954"/>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0" name="矩形 49"/>
          <p:cNvSpPr/>
          <p:nvPr/>
        </p:nvSpPr>
        <p:spPr>
          <a:xfrm>
            <a:off x="8470900" y="4465638"/>
            <a:ext cx="1554163" cy="382587"/>
          </a:xfrm>
          <a:prstGeom prst="rect">
            <a:avLst/>
          </a:prstGeom>
          <a:noFill/>
          <a:ln w="9525">
            <a:noFill/>
          </a:ln>
        </p:spPr>
        <p:txBody>
          <a:bodyPr wrap="non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51" name="矩形 47"/>
          <p:cNvSpPr/>
          <p:nvPr/>
        </p:nvSpPr>
        <p:spPr>
          <a:xfrm>
            <a:off x="8470900" y="4814888"/>
            <a:ext cx="2160588" cy="920750"/>
          </a:xfrm>
          <a:prstGeom prst="rect">
            <a:avLst/>
          </a:prstGeom>
          <a:noFill/>
          <a:ln w="9525">
            <a:noFill/>
          </a:ln>
        </p:spPr>
        <p:txBody>
          <a:bodyPr wrap="square" lIns="91407" tIns="45704" rIns="91407" bIns="45704" anchor="t">
            <a:spAutoFit/>
          </a:bodyPr>
          <a:lstStyle/>
          <a:p>
            <a:pPr>
              <a:lnSpc>
                <a:spcPct val="13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在此录入上述图表的描述说明，在此录入上述图表的描述说明。</a:t>
            </a:r>
          </a:p>
        </p:txBody>
      </p:sp>
      <p:grpSp>
        <p:nvGrpSpPr>
          <p:cNvPr id="52" name="组合 51"/>
          <p:cNvGrpSpPr/>
          <p:nvPr/>
        </p:nvGrpSpPr>
        <p:grpSpPr>
          <a:xfrm>
            <a:off x="8543925" y="1504950"/>
            <a:ext cx="661988" cy="663575"/>
            <a:chOff x="8125599" y="1434035"/>
            <a:chExt cx="2036802" cy="2036802"/>
          </a:xfrm>
        </p:grpSpPr>
        <p:sp>
          <p:nvSpPr>
            <p:cNvPr id="53" name="椭圆 52"/>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54"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55" name="组合 54"/>
          <p:cNvGrpSpPr/>
          <p:nvPr/>
        </p:nvGrpSpPr>
        <p:grpSpPr>
          <a:xfrm>
            <a:off x="3863975" y="3716338"/>
            <a:ext cx="663575" cy="663575"/>
            <a:chOff x="8125599" y="1434035"/>
            <a:chExt cx="2036802" cy="2036802"/>
          </a:xfrm>
        </p:grpSpPr>
        <p:sp>
          <p:nvSpPr>
            <p:cNvPr id="56" name="椭圆 55"/>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57"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58" name="组合 57"/>
          <p:cNvGrpSpPr/>
          <p:nvPr/>
        </p:nvGrpSpPr>
        <p:grpSpPr>
          <a:xfrm>
            <a:off x="8548510" y="3701908"/>
            <a:ext cx="662955" cy="662949"/>
            <a:chOff x="8125599" y="1434035"/>
            <a:chExt cx="2036802" cy="2036802"/>
          </a:xfrm>
        </p:grpSpPr>
        <p:sp>
          <p:nvSpPr>
            <p:cNvPr id="59" name="椭圆 58"/>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grpSp>
          <p:nvGrpSpPr>
            <p:cNvPr id="60" name="组合 59"/>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61"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62"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6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grpSp>
      </p:grpSp>
      <p:sp>
        <p:nvSpPr>
          <p:cNvPr id="64" name="TextBox 63"/>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000"/>
                                        <p:tgtEl>
                                          <p:spTgt spid="15"/>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0-#ppt_w/2"/>
                                          </p:val>
                                        </p:tav>
                                        <p:tav tm="100000">
                                          <p:val>
                                            <p:strVal val="#ppt_x"/>
                                          </p:val>
                                        </p:tav>
                                      </p:tavLst>
                                    </p:anim>
                                    <p:anim calcmode="lin" valueType="num">
                                      <p:cBhvr>
                                        <p:cTn id="15" dur="500" fill="hold"/>
                                        <p:tgtEl>
                                          <p:spTgt spid="16"/>
                                        </p:tgtEl>
                                        <p:attrNameLst>
                                          <p:attrName>ppt_y</p:attrName>
                                        </p:attrNameLst>
                                      </p:cBhvr>
                                      <p:tavLst>
                                        <p:tav tm="0">
                                          <p:val>
                                            <p:strVal val="#ppt_y"/>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750" fill="hold"/>
                                        <p:tgtEl>
                                          <p:spTgt spid="19"/>
                                        </p:tgtEl>
                                        <p:attrNameLst>
                                          <p:attrName>ppt_x</p:attrName>
                                        </p:attrNameLst>
                                      </p:cBhvr>
                                      <p:tavLst>
                                        <p:tav tm="0">
                                          <p:val>
                                            <p:strVal val="#ppt_x"/>
                                          </p:val>
                                        </p:tav>
                                        <p:tav tm="100000">
                                          <p:val>
                                            <p:strVal val="#ppt_x"/>
                                          </p:val>
                                        </p:tav>
                                      </p:tavLst>
                                    </p:anim>
                                    <p:anim calcmode="lin" valueType="num">
                                      <p:cBhvr>
                                        <p:cTn id="30" dur="750" fill="hold"/>
                                        <p:tgtEl>
                                          <p:spTgt spid="19"/>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3500"/>
                            </p:stCondLst>
                            <p:childTnLst>
                              <p:par>
                                <p:cTn id="39" presetID="21" presetClass="entr" presetSubtype="1"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par>
                          <p:cTn id="42" fill="hold">
                            <p:stCondLst>
                              <p:cond delay="45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1000"/>
                                        <p:tgtEl>
                                          <p:spTgt spid="25"/>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ppt_x</p:attrName>
                                        </p:attrNameLst>
                                      </p:cBhvr>
                                      <p:tavLst>
                                        <p:tav tm="0">
                                          <p:val>
                                            <p:strVal val="0-#ppt_w/2"/>
                                          </p:val>
                                        </p:tav>
                                        <p:tav tm="100000">
                                          <p:val>
                                            <p:strVal val="#ppt_x"/>
                                          </p:val>
                                        </p:tav>
                                      </p:tavLst>
                                    </p:anim>
                                    <p:anim calcmode="lin" valueType="num">
                                      <p:cBhvr>
                                        <p:cTn id="49" dur="500" fill="hold"/>
                                        <p:tgtEl>
                                          <p:spTgt spid="26"/>
                                        </p:tgtEl>
                                        <p:attrNameLst>
                                          <p:attrName>ppt_y</p:attrName>
                                        </p:attrNameLst>
                                      </p:cBhvr>
                                      <p:tavLst>
                                        <p:tav tm="0">
                                          <p:val>
                                            <p:strVal val="#ppt_y"/>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6000"/>
                            </p:stCondLst>
                            <p:childTnLst>
                              <p:par>
                                <p:cTn id="65" presetID="2" presetClass="entr" presetSubtype="1"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750" fill="hold"/>
                                        <p:tgtEl>
                                          <p:spTgt spid="52"/>
                                        </p:tgtEl>
                                        <p:attrNameLst>
                                          <p:attrName>ppt_x</p:attrName>
                                        </p:attrNameLst>
                                      </p:cBhvr>
                                      <p:tavLst>
                                        <p:tav tm="0">
                                          <p:val>
                                            <p:strVal val="#ppt_x"/>
                                          </p:val>
                                        </p:tav>
                                        <p:tav tm="100000">
                                          <p:val>
                                            <p:strVal val="#ppt_x"/>
                                          </p:val>
                                        </p:tav>
                                      </p:tavLst>
                                    </p:anim>
                                    <p:anim calcmode="lin" valueType="num">
                                      <p:cBhvr>
                                        <p:cTn id="68" dur="750" fill="hold"/>
                                        <p:tgtEl>
                                          <p:spTgt spid="52"/>
                                        </p:tgtEl>
                                        <p:attrNameLst>
                                          <p:attrName>ppt_y</p:attrName>
                                        </p:attrNameLst>
                                      </p:cBhvr>
                                      <p:tavLst>
                                        <p:tav tm="0">
                                          <p:val>
                                            <p:strVal val="0-#ppt_h/2"/>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7000"/>
                            </p:stCondLst>
                            <p:childTnLst>
                              <p:par>
                                <p:cTn id="73" presetID="21" presetClass="entr" presetSubtype="1"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heel(1)">
                                      <p:cBhvr>
                                        <p:cTn id="75" dur="2000"/>
                                        <p:tgtEl>
                                          <p:spTgt spid="38"/>
                                        </p:tgtEl>
                                      </p:cBhvr>
                                    </p:animEffect>
                                  </p:childTnLst>
                                </p:cTn>
                              </p:par>
                            </p:childTnLst>
                          </p:cTn>
                        </p:par>
                        <p:par>
                          <p:cTn id="76" fill="hold">
                            <p:stCondLst>
                              <p:cond delay="9000"/>
                            </p:stCondLst>
                            <p:childTnLst>
                              <p:par>
                                <p:cTn id="77" presetID="21"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heel(1)">
                                      <p:cBhvr>
                                        <p:cTn id="79" dur="1000"/>
                                        <p:tgtEl>
                                          <p:spTgt spid="39"/>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ppt_x</p:attrName>
                                        </p:attrNameLst>
                                      </p:cBhvr>
                                      <p:tavLst>
                                        <p:tav tm="0">
                                          <p:val>
                                            <p:strVal val="0-#ppt_w/2"/>
                                          </p:val>
                                        </p:tav>
                                        <p:tav tm="100000">
                                          <p:val>
                                            <p:strVal val="#ppt_x"/>
                                          </p:val>
                                        </p:tav>
                                      </p:tavLst>
                                    </p:anim>
                                    <p:anim calcmode="lin" valueType="num">
                                      <p:cBhvr>
                                        <p:cTn id="83" dur="500" fill="hold"/>
                                        <p:tgtEl>
                                          <p:spTgt spid="40"/>
                                        </p:tgtEl>
                                        <p:attrNameLst>
                                          <p:attrName>ppt_y</p:attrName>
                                        </p:attrNameLst>
                                      </p:cBhvr>
                                      <p:tavLst>
                                        <p:tav tm="0">
                                          <p:val>
                                            <p:strVal val="#ppt_y"/>
                                          </p:val>
                                        </p:tav>
                                        <p:tav tm="100000">
                                          <p:val>
                                            <p:strVal val="#ppt_y"/>
                                          </p:val>
                                        </p:tav>
                                      </p:tavLst>
                                    </p:anim>
                                  </p:childTnLst>
                                </p:cTn>
                              </p:par>
                              <p:par>
                                <p:cTn id="84" presetID="42" presetClass="entr" presetSubtype="0" fill="hold" grpId="0" nodeType="withEffect">
                                  <p:stCondLst>
                                    <p:cond delay="50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1000"/>
                                        <p:tgtEl>
                                          <p:spTgt spid="41"/>
                                        </p:tgtEl>
                                      </p:cBhvr>
                                    </p:animEffect>
                                    <p:anim calcmode="lin" valueType="num">
                                      <p:cBhvr>
                                        <p:cTn id="87" dur="1000" fill="hold"/>
                                        <p:tgtEl>
                                          <p:spTgt spid="41"/>
                                        </p:tgtEl>
                                        <p:attrNameLst>
                                          <p:attrName>ppt_x</p:attrName>
                                        </p:attrNameLst>
                                      </p:cBhvr>
                                      <p:tavLst>
                                        <p:tav tm="0">
                                          <p:val>
                                            <p:strVal val="#ppt_x"/>
                                          </p:val>
                                        </p:tav>
                                        <p:tav tm="100000">
                                          <p:val>
                                            <p:strVal val="#ppt_x"/>
                                          </p:val>
                                        </p:tav>
                                      </p:tavLst>
                                    </p:anim>
                                    <p:anim calcmode="lin" valueType="num">
                                      <p:cBhvr>
                                        <p:cTn id="88" dur="1000" fill="hold"/>
                                        <p:tgtEl>
                                          <p:spTgt spid="4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50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anim calcmode="lin" valueType="num">
                                      <p:cBhvr>
                                        <p:cTn id="92" dur="1000" fill="hold"/>
                                        <p:tgtEl>
                                          <p:spTgt spid="42"/>
                                        </p:tgtEl>
                                        <p:attrNameLst>
                                          <p:attrName>ppt_x</p:attrName>
                                        </p:attrNameLst>
                                      </p:cBhvr>
                                      <p:tavLst>
                                        <p:tav tm="0">
                                          <p:val>
                                            <p:strVal val="#ppt_x"/>
                                          </p:val>
                                        </p:tav>
                                        <p:tav tm="100000">
                                          <p:val>
                                            <p:strVal val="#ppt_x"/>
                                          </p:val>
                                        </p:tav>
                                      </p:tavLst>
                                    </p:anim>
                                    <p:anim calcmode="lin" valueType="num">
                                      <p:cBhvr>
                                        <p:cTn id="93" dur="1000" fill="hold"/>
                                        <p:tgtEl>
                                          <p:spTgt spid="42"/>
                                        </p:tgtEl>
                                        <p:attrNameLst>
                                          <p:attrName>ppt_y</p:attrName>
                                        </p:attrNameLst>
                                      </p:cBhvr>
                                      <p:tavLst>
                                        <p:tav tm="0">
                                          <p:val>
                                            <p:strVal val="#ppt_y+.1"/>
                                          </p:val>
                                        </p:tav>
                                        <p:tav tm="100000">
                                          <p:val>
                                            <p:strVal val="#ppt_y"/>
                                          </p:val>
                                        </p:tav>
                                      </p:tavLst>
                                    </p:anim>
                                  </p:childTnLst>
                                </p:cTn>
                              </p:par>
                            </p:childTnLst>
                          </p:cTn>
                        </p:par>
                        <p:par>
                          <p:cTn id="94" fill="hold">
                            <p:stCondLst>
                              <p:cond delay="10000"/>
                            </p:stCondLst>
                            <p:childTnLst>
                              <p:par>
                                <p:cTn id="95" presetID="2" presetClass="entr" presetSubtype="1" fill="hold"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750" fill="hold"/>
                                        <p:tgtEl>
                                          <p:spTgt spid="55"/>
                                        </p:tgtEl>
                                        <p:attrNameLst>
                                          <p:attrName>ppt_x</p:attrName>
                                        </p:attrNameLst>
                                      </p:cBhvr>
                                      <p:tavLst>
                                        <p:tav tm="0">
                                          <p:val>
                                            <p:strVal val="#ppt_x"/>
                                          </p:val>
                                        </p:tav>
                                        <p:tav tm="100000">
                                          <p:val>
                                            <p:strVal val="#ppt_x"/>
                                          </p:val>
                                        </p:tav>
                                      </p:tavLst>
                                    </p:anim>
                                    <p:anim calcmode="lin" valueType="num">
                                      <p:cBhvr>
                                        <p:cTn id="98" dur="750" fill="hold"/>
                                        <p:tgtEl>
                                          <p:spTgt spid="55"/>
                                        </p:tgtEl>
                                        <p:attrNameLst>
                                          <p:attrName>ppt_y</p:attrName>
                                        </p:attrNameLst>
                                      </p:cBhvr>
                                      <p:tavLst>
                                        <p:tav tm="0">
                                          <p:val>
                                            <p:strVal val="0-#ppt_h/2"/>
                                          </p:val>
                                        </p:tav>
                                        <p:tav tm="100000">
                                          <p:val>
                                            <p:strVal val="#ppt_y"/>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left)">
                                      <p:cBhvr>
                                        <p:cTn id="102" dur="500"/>
                                        <p:tgtEl>
                                          <p:spTgt spid="4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left)">
                                      <p:cBhvr>
                                        <p:cTn id="105" dur="500"/>
                                        <p:tgtEl>
                                          <p:spTgt spid="44"/>
                                        </p:tgtEl>
                                      </p:cBhvr>
                                    </p:animEffect>
                                  </p:childTnLst>
                                </p:cTn>
                              </p:par>
                            </p:childTnLst>
                          </p:cTn>
                        </p:par>
                        <p:par>
                          <p:cTn id="106" fill="hold">
                            <p:stCondLst>
                              <p:cond delay="11500"/>
                            </p:stCondLst>
                            <p:childTnLst>
                              <p:par>
                                <p:cTn id="107" presetID="21"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heel(1)">
                                      <p:cBhvr>
                                        <p:cTn id="109" dur="2000"/>
                                        <p:tgtEl>
                                          <p:spTgt spid="45"/>
                                        </p:tgtEl>
                                      </p:cBhvr>
                                    </p:animEffect>
                                  </p:childTnLst>
                                </p:cTn>
                              </p:par>
                            </p:childTnLst>
                          </p:cTn>
                        </p:par>
                        <p:par>
                          <p:cTn id="110" fill="hold">
                            <p:stCondLst>
                              <p:cond delay="13500"/>
                            </p:stCondLst>
                            <p:childTnLst>
                              <p:par>
                                <p:cTn id="111" presetID="21" presetClass="entr" presetSubtype="1"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wheel(1)">
                                      <p:cBhvr>
                                        <p:cTn id="113" dur="1000"/>
                                        <p:tgtEl>
                                          <p:spTgt spid="46"/>
                                        </p:tgtEl>
                                      </p:cBhvr>
                                    </p:animEffect>
                                  </p:childTnLst>
                                </p:cTn>
                              </p:par>
                              <p:par>
                                <p:cTn id="114" presetID="2" presetClass="entr" presetSubtype="8"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500" fill="hold"/>
                                        <p:tgtEl>
                                          <p:spTgt spid="47"/>
                                        </p:tgtEl>
                                        <p:attrNameLst>
                                          <p:attrName>ppt_x</p:attrName>
                                        </p:attrNameLst>
                                      </p:cBhvr>
                                      <p:tavLst>
                                        <p:tav tm="0">
                                          <p:val>
                                            <p:strVal val="0-#ppt_w/2"/>
                                          </p:val>
                                        </p:tav>
                                        <p:tav tm="100000">
                                          <p:val>
                                            <p:strVal val="#ppt_x"/>
                                          </p:val>
                                        </p:tav>
                                      </p:tavLst>
                                    </p:anim>
                                    <p:anim calcmode="lin" valueType="num">
                                      <p:cBhvr>
                                        <p:cTn id="117" dur="500" fill="hold"/>
                                        <p:tgtEl>
                                          <p:spTgt spid="47"/>
                                        </p:tgtEl>
                                        <p:attrNameLst>
                                          <p:attrName>ppt_y</p:attrName>
                                        </p:attrNameLst>
                                      </p:cBhvr>
                                      <p:tavLst>
                                        <p:tav tm="0">
                                          <p:val>
                                            <p:strVal val="#ppt_y"/>
                                          </p:val>
                                        </p:tav>
                                        <p:tav tm="100000">
                                          <p:val>
                                            <p:strVal val="#ppt_y"/>
                                          </p:val>
                                        </p:tav>
                                      </p:tavLst>
                                    </p:anim>
                                  </p:childTnLst>
                                </p:cTn>
                              </p:par>
                              <p:par>
                                <p:cTn id="118" presetID="42" presetClass="entr" presetSubtype="0" fill="hold" grpId="0" nodeType="withEffect">
                                  <p:stCondLst>
                                    <p:cond delay="50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1000"/>
                                        <p:tgtEl>
                                          <p:spTgt spid="49"/>
                                        </p:tgtEl>
                                      </p:cBhvr>
                                    </p:animEffect>
                                    <p:anim calcmode="lin" valueType="num">
                                      <p:cBhvr>
                                        <p:cTn id="126" dur="1000" fill="hold"/>
                                        <p:tgtEl>
                                          <p:spTgt spid="49"/>
                                        </p:tgtEl>
                                        <p:attrNameLst>
                                          <p:attrName>ppt_x</p:attrName>
                                        </p:attrNameLst>
                                      </p:cBhvr>
                                      <p:tavLst>
                                        <p:tav tm="0">
                                          <p:val>
                                            <p:strVal val="#ppt_x"/>
                                          </p:val>
                                        </p:tav>
                                        <p:tav tm="100000">
                                          <p:val>
                                            <p:strVal val="#ppt_x"/>
                                          </p:val>
                                        </p:tav>
                                      </p:tavLst>
                                    </p:anim>
                                    <p:anim calcmode="lin" valueType="num">
                                      <p:cBhvr>
                                        <p:cTn id="127" dur="1000" fill="hold"/>
                                        <p:tgtEl>
                                          <p:spTgt spid="49"/>
                                        </p:tgtEl>
                                        <p:attrNameLst>
                                          <p:attrName>ppt_y</p:attrName>
                                        </p:attrNameLst>
                                      </p:cBhvr>
                                      <p:tavLst>
                                        <p:tav tm="0">
                                          <p:val>
                                            <p:strVal val="#ppt_y+.1"/>
                                          </p:val>
                                        </p:tav>
                                        <p:tav tm="100000">
                                          <p:val>
                                            <p:strVal val="#ppt_y"/>
                                          </p:val>
                                        </p:tav>
                                      </p:tavLst>
                                    </p:anim>
                                  </p:childTnLst>
                                </p:cTn>
                              </p:par>
                            </p:childTnLst>
                          </p:cTn>
                        </p:par>
                        <p:par>
                          <p:cTn id="128" fill="hold">
                            <p:stCondLst>
                              <p:cond delay="14500"/>
                            </p:stCondLst>
                            <p:childTnLst>
                              <p:par>
                                <p:cTn id="129" presetID="2" presetClass="entr" presetSubtype="1" fill="hold" nodeType="afterEffect">
                                  <p:stCondLst>
                                    <p:cond delay="0"/>
                                  </p:stCondLst>
                                  <p:childTnLst>
                                    <p:set>
                                      <p:cBhvr>
                                        <p:cTn id="130" dur="1" fill="hold">
                                          <p:stCondLst>
                                            <p:cond delay="0"/>
                                          </p:stCondLst>
                                        </p:cTn>
                                        <p:tgtEl>
                                          <p:spTgt spid="58"/>
                                        </p:tgtEl>
                                        <p:attrNameLst>
                                          <p:attrName>style.visibility</p:attrName>
                                        </p:attrNameLst>
                                      </p:cBhvr>
                                      <p:to>
                                        <p:strVal val="visible"/>
                                      </p:to>
                                    </p:set>
                                    <p:anim calcmode="lin" valueType="num">
                                      <p:cBhvr>
                                        <p:cTn id="131" dur="750" fill="hold"/>
                                        <p:tgtEl>
                                          <p:spTgt spid="58"/>
                                        </p:tgtEl>
                                        <p:attrNameLst>
                                          <p:attrName>ppt_x</p:attrName>
                                        </p:attrNameLst>
                                      </p:cBhvr>
                                      <p:tavLst>
                                        <p:tav tm="0">
                                          <p:val>
                                            <p:strVal val="#ppt_x"/>
                                          </p:val>
                                        </p:tav>
                                        <p:tav tm="100000">
                                          <p:val>
                                            <p:strVal val="#ppt_x"/>
                                          </p:val>
                                        </p:tav>
                                      </p:tavLst>
                                    </p:anim>
                                    <p:anim calcmode="lin" valueType="num">
                                      <p:cBhvr>
                                        <p:cTn id="132" dur="750" fill="hold"/>
                                        <p:tgtEl>
                                          <p:spTgt spid="58"/>
                                        </p:tgtEl>
                                        <p:attrNameLst>
                                          <p:attrName>ppt_y</p:attrName>
                                        </p:attrNameLst>
                                      </p:cBhvr>
                                      <p:tavLst>
                                        <p:tav tm="0">
                                          <p:val>
                                            <p:strVal val="0-#ppt_h/2"/>
                                          </p:val>
                                        </p:tav>
                                        <p:tav tm="100000">
                                          <p:val>
                                            <p:strVal val="#ppt_y"/>
                                          </p:val>
                                        </p:tav>
                                      </p:tavLst>
                                    </p:anim>
                                  </p:childTnLst>
                                </p:cTn>
                              </p:par>
                            </p:childTnLst>
                          </p:cTn>
                        </p:par>
                        <p:par>
                          <p:cTn id="133" fill="hold">
                            <p:stCondLst>
                              <p:cond delay="15500"/>
                            </p:stCondLst>
                            <p:childTnLst>
                              <p:par>
                                <p:cTn id="134" presetID="22" presetClass="entr" presetSubtype="8"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wipe(left)">
                                      <p:cBhvr>
                                        <p:cTn id="136" dur="500"/>
                                        <p:tgtEl>
                                          <p:spTgt spid="50"/>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wipe(left)">
                                      <p:cBhvr>
                                        <p:cTn id="139" dur="500"/>
                                        <p:tgtEl>
                                          <p:spTgt spid="51"/>
                                        </p:tgtEl>
                                      </p:cBhvr>
                                    </p:animEffect>
                                  </p:childTnLst>
                                </p:cTn>
                              </p:par>
                            </p:childTnLst>
                          </p:cTn>
                        </p:par>
                        <p:par>
                          <p:cTn id="140" fill="hold">
                            <p:stCondLst>
                              <p:cond delay="16000"/>
                            </p:stCondLst>
                            <p:childTnLst>
                              <p:par>
                                <p:cTn id="141" presetID="10" presetClass="entr" presetSubtype="0" fill="hold" grpId="0" nodeType="after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p:bldP spid="17" grpId="0" bldLvl="0" animBg="1"/>
      <p:bldP spid="18" grpId="0" bldLvl="0" animBg="1"/>
      <p:bldP spid="22" grpId="0"/>
      <p:bldP spid="23" grpId="0"/>
      <p:bldP spid="24" grpId="0" bldLvl="0" animBg="1"/>
      <p:bldP spid="25" grpId="0" bldLvl="0" animBg="1"/>
      <p:bldP spid="26" grpId="0"/>
      <p:bldP spid="33" grpId="0" bldLvl="0" animBg="1"/>
      <p:bldP spid="34" grpId="0" bldLvl="0" animBg="1"/>
      <p:bldP spid="36" grpId="0"/>
      <p:bldP spid="37" grpId="0"/>
      <p:bldP spid="38" grpId="0" bldLvl="0" animBg="1"/>
      <p:bldP spid="39" grpId="0" bldLvl="0" animBg="1"/>
      <p:bldP spid="40" grpId="0"/>
      <p:bldP spid="41" grpId="0" bldLvl="0" animBg="1"/>
      <p:bldP spid="42" grpId="0" bldLvl="0" animBg="1"/>
      <p:bldP spid="43" grpId="0"/>
      <p:bldP spid="44" grpId="0"/>
      <p:bldP spid="45" grpId="0" bldLvl="0" animBg="1"/>
      <p:bldP spid="46" grpId="0" bldLvl="0" animBg="1"/>
      <p:bldP spid="47" grpId="0"/>
      <p:bldP spid="48" grpId="0" bldLvl="0" animBg="1"/>
      <p:bldP spid="49" grpId="0" bldLvl="0" animBg="1"/>
      <p:bldP spid="50" grpId="0"/>
      <p:bldP spid="51"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1749"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17</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8" name="组合 2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1"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31753" name="文本框 9"/>
          <p:cNvSpPr txBox="1"/>
          <p:nvPr/>
        </p:nvSpPr>
        <p:spPr>
          <a:xfrm>
            <a:off x="841375" y="203200"/>
            <a:ext cx="1751013"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工作提升</a:t>
            </a:r>
          </a:p>
        </p:txBody>
      </p:sp>
      <p:sp>
        <p:nvSpPr>
          <p:cNvPr id="14" name="Freeform 5"/>
          <p:cNvSpPr/>
          <p:nvPr/>
        </p:nvSpPr>
        <p:spPr bwMode="auto">
          <a:xfrm>
            <a:off x="2031890" y="4481847"/>
            <a:ext cx="2408354" cy="1034839"/>
          </a:xfrm>
          <a:custGeom>
            <a:avLst/>
            <a:gdLst>
              <a:gd name="T0" fmla="*/ 465 w 641"/>
              <a:gd name="T1" fmla="*/ 0 h 284"/>
              <a:gd name="T2" fmla="*/ 641 w 641"/>
              <a:gd name="T3" fmla="*/ 284 h 284"/>
              <a:gd name="T4" fmla="*/ 4 w 641"/>
              <a:gd name="T5" fmla="*/ 284 h 284"/>
              <a:gd name="T6" fmla="*/ 37 w 641"/>
              <a:gd name="T7" fmla="*/ 70 h 284"/>
              <a:gd name="T8" fmla="*/ 0 w 641"/>
              <a:gd name="T9" fmla="*/ 0 h 284"/>
              <a:gd name="T10" fmla="*/ 465 w 641"/>
              <a:gd name="T11" fmla="*/ 0 h 284"/>
              <a:gd name="connsiteX0" fmla="*/ 7175 w 10000"/>
              <a:gd name="connsiteY0" fmla="*/ 23 h 10000"/>
              <a:gd name="connsiteX1" fmla="*/ 10000 w 10000"/>
              <a:gd name="connsiteY1" fmla="*/ 10000 h 10000"/>
              <a:gd name="connsiteX2" fmla="*/ 62 w 10000"/>
              <a:gd name="connsiteY2" fmla="*/ 10000 h 10000"/>
              <a:gd name="connsiteX3" fmla="*/ 577 w 10000"/>
              <a:gd name="connsiteY3" fmla="*/ 2465 h 10000"/>
              <a:gd name="connsiteX4" fmla="*/ 0 w 10000"/>
              <a:gd name="connsiteY4" fmla="*/ 0 h 10000"/>
              <a:gd name="connsiteX5" fmla="*/ 7175 w 10000"/>
              <a:gd name="connsiteY5" fmla="*/ 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7175" y="23"/>
                </a:moveTo>
                <a:cubicBezTo>
                  <a:pt x="7893" y="4777"/>
                  <a:pt x="9563" y="7641"/>
                  <a:pt x="10000" y="10000"/>
                </a:cubicBezTo>
                <a:lnTo>
                  <a:pt x="62" y="10000"/>
                </a:lnTo>
                <a:cubicBezTo>
                  <a:pt x="359" y="7535"/>
                  <a:pt x="983" y="5317"/>
                  <a:pt x="577" y="2465"/>
                </a:cubicBezTo>
                <a:cubicBezTo>
                  <a:pt x="437" y="1408"/>
                  <a:pt x="234" y="599"/>
                  <a:pt x="0" y="0"/>
                </a:cubicBezTo>
                <a:lnTo>
                  <a:pt x="7175" y="23"/>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en-US" strike="noStrike" noProof="1"/>
          </a:p>
        </p:txBody>
      </p:sp>
      <p:sp>
        <p:nvSpPr>
          <p:cNvPr id="15" name="Freeform 6"/>
          <p:cNvSpPr/>
          <p:nvPr/>
        </p:nvSpPr>
        <p:spPr bwMode="auto">
          <a:xfrm>
            <a:off x="1446554" y="1240369"/>
            <a:ext cx="2641474" cy="1240600"/>
          </a:xfrm>
          <a:custGeom>
            <a:avLst/>
            <a:gdLst>
              <a:gd name="T0" fmla="*/ 0 w 751"/>
              <a:gd name="T1" fmla="*/ 353 h 353"/>
              <a:gd name="T2" fmla="*/ 57 w 751"/>
              <a:gd name="T3" fmla="*/ 201 h 353"/>
              <a:gd name="T4" fmla="*/ 680 w 751"/>
              <a:gd name="T5" fmla="*/ 150 h 353"/>
              <a:gd name="T6" fmla="*/ 751 w 751"/>
              <a:gd name="T7" fmla="*/ 353 h 353"/>
              <a:gd name="T8" fmla="*/ 0 w 751"/>
              <a:gd name="T9" fmla="*/ 353 h 353"/>
            </a:gdLst>
            <a:ahLst/>
            <a:cxnLst>
              <a:cxn ang="0">
                <a:pos x="T0" y="T1"/>
              </a:cxn>
              <a:cxn ang="0">
                <a:pos x="T2" y="T3"/>
              </a:cxn>
              <a:cxn ang="0">
                <a:pos x="T4" y="T5"/>
              </a:cxn>
              <a:cxn ang="0">
                <a:pos x="T6" y="T7"/>
              </a:cxn>
              <a:cxn ang="0">
                <a:pos x="T8" y="T9"/>
              </a:cxn>
            </a:cxnLst>
            <a:rect l="0" t="0" r="r" b="b"/>
            <a:pathLst>
              <a:path w="751" h="353">
                <a:moveTo>
                  <a:pt x="0" y="353"/>
                </a:moveTo>
                <a:cubicBezTo>
                  <a:pt x="14" y="313"/>
                  <a:pt x="20" y="305"/>
                  <a:pt x="57" y="201"/>
                </a:cubicBezTo>
                <a:cubicBezTo>
                  <a:pt x="126" y="10"/>
                  <a:pt x="558" y="0"/>
                  <a:pt x="680" y="150"/>
                </a:cubicBezTo>
                <a:cubicBezTo>
                  <a:pt x="730" y="213"/>
                  <a:pt x="751" y="284"/>
                  <a:pt x="751" y="353"/>
                </a:cubicBezTo>
                <a:lnTo>
                  <a:pt x="0" y="353"/>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en-US" strike="noStrike" noProof="1"/>
          </a:p>
        </p:txBody>
      </p:sp>
      <p:sp>
        <p:nvSpPr>
          <p:cNvPr id="16" name="Freeform 7"/>
          <p:cNvSpPr/>
          <p:nvPr/>
        </p:nvSpPr>
        <p:spPr bwMode="auto">
          <a:xfrm>
            <a:off x="1128741" y="2480969"/>
            <a:ext cx="2959286" cy="1011724"/>
          </a:xfrm>
          <a:custGeom>
            <a:avLst/>
            <a:gdLst>
              <a:gd name="T0" fmla="*/ 77 w 839"/>
              <a:gd name="T1" fmla="*/ 287 h 287"/>
              <a:gd name="T2" fmla="*/ 71 w 839"/>
              <a:gd name="T3" fmla="*/ 275 h 287"/>
              <a:gd name="T4" fmla="*/ 42 w 839"/>
              <a:gd name="T5" fmla="*/ 261 h 287"/>
              <a:gd name="T6" fmla="*/ 13 w 839"/>
              <a:gd name="T7" fmla="*/ 219 h 287"/>
              <a:gd name="T8" fmla="*/ 51 w 839"/>
              <a:gd name="T9" fmla="*/ 165 h 287"/>
              <a:gd name="T10" fmla="*/ 102 w 839"/>
              <a:gd name="T11" fmla="*/ 86 h 287"/>
              <a:gd name="T12" fmla="*/ 78 w 839"/>
              <a:gd name="T13" fmla="*/ 31 h 287"/>
              <a:gd name="T14" fmla="*/ 88 w 839"/>
              <a:gd name="T15" fmla="*/ 0 h 287"/>
              <a:gd name="T16" fmla="*/ 839 w 839"/>
              <a:gd name="T17" fmla="*/ 0 h 287"/>
              <a:gd name="T18" fmla="*/ 779 w 839"/>
              <a:gd name="T19" fmla="*/ 199 h 287"/>
              <a:gd name="T20" fmla="*/ 737 w 839"/>
              <a:gd name="T21" fmla="*/ 287 h 287"/>
              <a:gd name="T22" fmla="*/ 77 w 839"/>
              <a:gd name="T2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9" h="287">
                <a:moveTo>
                  <a:pt x="77" y="287"/>
                </a:moveTo>
                <a:cubicBezTo>
                  <a:pt x="76" y="283"/>
                  <a:pt x="74" y="279"/>
                  <a:pt x="71" y="275"/>
                </a:cubicBezTo>
                <a:cubicBezTo>
                  <a:pt x="63" y="266"/>
                  <a:pt x="55" y="265"/>
                  <a:pt x="42" y="261"/>
                </a:cubicBezTo>
                <a:cubicBezTo>
                  <a:pt x="18" y="253"/>
                  <a:pt x="0" y="244"/>
                  <a:pt x="13" y="219"/>
                </a:cubicBezTo>
                <a:cubicBezTo>
                  <a:pt x="24" y="197"/>
                  <a:pt x="26" y="198"/>
                  <a:pt x="51" y="165"/>
                </a:cubicBezTo>
                <a:cubicBezTo>
                  <a:pt x="77" y="129"/>
                  <a:pt x="102" y="96"/>
                  <a:pt x="102" y="86"/>
                </a:cubicBezTo>
                <a:cubicBezTo>
                  <a:pt x="102" y="60"/>
                  <a:pt x="69" y="60"/>
                  <a:pt x="78" y="31"/>
                </a:cubicBezTo>
                <a:cubicBezTo>
                  <a:pt x="82" y="18"/>
                  <a:pt x="85" y="9"/>
                  <a:pt x="88" y="0"/>
                </a:cubicBezTo>
                <a:cubicBezTo>
                  <a:pt x="839" y="0"/>
                  <a:pt x="839" y="0"/>
                  <a:pt x="839" y="0"/>
                </a:cubicBezTo>
                <a:cubicBezTo>
                  <a:pt x="839" y="74"/>
                  <a:pt x="815" y="145"/>
                  <a:pt x="779" y="199"/>
                </a:cubicBezTo>
                <a:cubicBezTo>
                  <a:pt x="764" y="222"/>
                  <a:pt x="749" y="248"/>
                  <a:pt x="737" y="287"/>
                </a:cubicBezTo>
                <a:lnTo>
                  <a:pt x="77" y="287"/>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en-US" strike="noStrike" noProof="1"/>
          </a:p>
        </p:txBody>
      </p:sp>
      <p:sp>
        <p:nvSpPr>
          <p:cNvPr id="17" name="Freeform 8"/>
          <p:cNvSpPr/>
          <p:nvPr/>
        </p:nvSpPr>
        <p:spPr bwMode="auto">
          <a:xfrm>
            <a:off x="1216246" y="3427467"/>
            <a:ext cx="2546277" cy="1064863"/>
          </a:xfrm>
          <a:custGeom>
            <a:avLst/>
            <a:gdLst>
              <a:gd name="T0" fmla="*/ 666 w 686"/>
              <a:gd name="T1" fmla="*/ 99 h 287"/>
              <a:gd name="T2" fmla="*/ 686 w 686"/>
              <a:gd name="T3" fmla="*/ 287 h 287"/>
              <a:gd name="T4" fmla="*/ 221 w 686"/>
              <a:gd name="T5" fmla="*/ 287 h 287"/>
              <a:gd name="T6" fmla="*/ 53 w 686"/>
              <a:gd name="T7" fmla="*/ 222 h 287"/>
              <a:gd name="T8" fmla="*/ 15 w 686"/>
              <a:gd name="T9" fmla="*/ 184 h 287"/>
              <a:gd name="T10" fmla="*/ 25 w 686"/>
              <a:gd name="T11" fmla="*/ 130 h 287"/>
              <a:gd name="T12" fmla="*/ 15 w 686"/>
              <a:gd name="T13" fmla="*/ 94 h 287"/>
              <a:gd name="T14" fmla="*/ 20 w 686"/>
              <a:gd name="T15" fmla="*/ 75 h 287"/>
              <a:gd name="T16" fmla="*/ 8 w 686"/>
              <a:gd name="T17" fmla="*/ 64 h 287"/>
              <a:gd name="T18" fmla="*/ 14 w 686"/>
              <a:gd name="T19" fmla="*/ 35 h 287"/>
              <a:gd name="T20" fmla="*/ 25 w 686"/>
              <a:gd name="T21" fmla="*/ 0 h 287"/>
              <a:gd name="T22" fmla="*/ 685 w 686"/>
              <a:gd name="T23" fmla="*/ 0 h 287"/>
              <a:gd name="T24" fmla="*/ 666 w 686"/>
              <a:gd name="T25" fmla="*/ 9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287">
                <a:moveTo>
                  <a:pt x="666" y="99"/>
                </a:moveTo>
                <a:cubicBezTo>
                  <a:pt x="658" y="172"/>
                  <a:pt x="668" y="233"/>
                  <a:pt x="686" y="287"/>
                </a:cubicBezTo>
                <a:cubicBezTo>
                  <a:pt x="221" y="287"/>
                  <a:pt x="221" y="287"/>
                  <a:pt x="221" y="287"/>
                </a:cubicBezTo>
                <a:cubicBezTo>
                  <a:pt x="167" y="221"/>
                  <a:pt x="86" y="228"/>
                  <a:pt x="53" y="222"/>
                </a:cubicBezTo>
                <a:cubicBezTo>
                  <a:pt x="26" y="217"/>
                  <a:pt x="16" y="192"/>
                  <a:pt x="15" y="184"/>
                </a:cubicBezTo>
                <a:cubicBezTo>
                  <a:pt x="12" y="171"/>
                  <a:pt x="12" y="151"/>
                  <a:pt x="25" y="130"/>
                </a:cubicBezTo>
                <a:cubicBezTo>
                  <a:pt x="37" y="108"/>
                  <a:pt x="22" y="109"/>
                  <a:pt x="15" y="94"/>
                </a:cubicBezTo>
                <a:cubicBezTo>
                  <a:pt x="11" y="87"/>
                  <a:pt x="18" y="76"/>
                  <a:pt x="20" y="75"/>
                </a:cubicBezTo>
                <a:cubicBezTo>
                  <a:pt x="24" y="73"/>
                  <a:pt x="16" y="73"/>
                  <a:pt x="8" y="64"/>
                </a:cubicBezTo>
                <a:cubicBezTo>
                  <a:pt x="0" y="54"/>
                  <a:pt x="8" y="45"/>
                  <a:pt x="14" y="35"/>
                </a:cubicBezTo>
                <a:cubicBezTo>
                  <a:pt x="19" y="27"/>
                  <a:pt x="28" y="14"/>
                  <a:pt x="25" y="0"/>
                </a:cubicBezTo>
                <a:cubicBezTo>
                  <a:pt x="685" y="0"/>
                  <a:pt x="685" y="0"/>
                  <a:pt x="685" y="0"/>
                </a:cubicBezTo>
                <a:cubicBezTo>
                  <a:pt x="677" y="27"/>
                  <a:pt x="670" y="59"/>
                  <a:pt x="666" y="99"/>
                </a:cubicBez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en-US" strike="noStrike" noProof="1"/>
          </a:p>
        </p:txBody>
      </p:sp>
      <p:grpSp>
        <p:nvGrpSpPr>
          <p:cNvPr id="18" name="Group 9"/>
          <p:cNvGrpSpPr/>
          <p:nvPr/>
        </p:nvGrpSpPr>
        <p:grpSpPr>
          <a:xfrm>
            <a:off x="1662000" y="2855795"/>
            <a:ext cx="424173" cy="449124"/>
            <a:chOff x="3659074" y="3351023"/>
            <a:chExt cx="424283" cy="449241"/>
          </a:xfrm>
          <a:solidFill>
            <a:schemeClr val="bg1"/>
          </a:solidFill>
          <a:effectLst>
            <a:outerShdw blurRad="50800" dist="38100" dir="2700000" algn="tl" rotWithShape="0">
              <a:prstClr val="black">
                <a:alpha val="40000"/>
              </a:prstClr>
            </a:outerShdw>
          </a:effectLst>
        </p:grpSpPr>
        <p:sp>
          <p:nvSpPr>
            <p:cNvPr id="19" name="Freeform 47"/>
            <p:cNvSpPr/>
            <p:nvPr/>
          </p:nvSpPr>
          <p:spPr bwMode="auto">
            <a:xfrm>
              <a:off x="3659074" y="3518240"/>
              <a:ext cx="199662" cy="282024"/>
            </a:xfrm>
            <a:custGeom>
              <a:avLst/>
              <a:gdLst>
                <a:gd name="T0" fmla="*/ 43 w 60"/>
                <a:gd name="T1" fmla="*/ 49 h 85"/>
                <a:gd name="T2" fmla="*/ 44 w 60"/>
                <a:gd name="T3" fmla="*/ 40 h 85"/>
                <a:gd name="T4" fmla="*/ 32 w 60"/>
                <a:gd name="T5" fmla="*/ 4 h 85"/>
                <a:gd name="T6" fmla="*/ 26 w 60"/>
                <a:gd name="T7" fmla="*/ 2 h 85"/>
                <a:gd name="T8" fmla="*/ 12 w 60"/>
                <a:gd name="T9" fmla="*/ 7 h 85"/>
                <a:gd name="T10" fmla="*/ 4 w 60"/>
                <a:gd name="T11" fmla="*/ 22 h 85"/>
                <a:gd name="T12" fmla="*/ 9 w 60"/>
                <a:gd name="T13" fmla="*/ 37 h 85"/>
                <a:gd name="T14" fmla="*/ 25 w 60"/>
                <a:gd name="T15" fmla="*/ 46 h 85"/>
                <a:gd name="T16" fmla="*/ 31 w 60"/>
                <a:gd name="T17" fmla="*/ 52 h 85"/>
                <a:gd name="T18" fmla="*/ 41 w 60"/>
                <a:gd name="T19" fmla="*/ 80 h 85"/>
                <a:gd name="T20" fmla="*/ 46 w 60"/>
                <a:gd name="T21" fmla="*/ 83 h 85"/>
                <a:gd name="T22" fmla="*/ 49 w 60"/>
                <a:gd name="T23" fmla="*/ 70 h 85"/>
                <a:gd name="T24" fmla="*/ 43 w 60"/>
                <a:gd name="T25"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5">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20" name="Freeform 48"/>
            <p:cNvSpPr/>
            <p:nvPr/>
          </p:nvSpPr>
          <p:spPr bwMode="auto">
            <a:xfrm>
              <a:off x="3768888" y="3351023"/>
              <a:ext cx="272041" cy="316965"/>
            </a:xfrm>
            <a:custGeom>
              <a:avLst/>
              <a:gdLst>
                <a:gd name="T0" fmla="*/ 70 w 82"/>
                <a:gd name="T1" fmla="*/ 58 h 95"/>
                <a:gd name="T2" fmla="*/ 73 w 82"/>
                <a:gd name="T3" fmla="*/ 45 h 95"/>
                <a:gd name="T4" fmla="*/ 62 w 82"/>
                <a:gd name="T5" fmla="*/ 36 h 95"/>
                <a:gd name="T6" fmla="*/ 52 w 82"/>
                <a:gd name="T7" fmla="*/ 4 h 95"/>
                <a:gd name="T8" fmla="*/ 48 w 82"/>
                <a:gd name="T9" fmla="*/ 6 h 95"/>
                <a:gd name="T10" fmla="*/ 4 w 82"/>
                <a:gd name="T11" fmla="*/ 47 h 95"/>
                <a:gd name="T12" fmla="*/ 2 w 82"/>
                <a:gd name="T13" fmla="*/ 52 h 95"/>
                <a:gd name="T14" fmla="*/ 12 w 82"/>
                <a:gd name="T15" fmla="*/ 83 h 95"/>
                <a:gd name="T16" fmla="*/ 17 w 82"/>
                <a:gd name="T17" fmla="*/ 85 h 95"/>
                <a:gd name="T18" fmla="*/ 78 w 82"/>
                <a:gd name="T19" fmla="*/ 92 h 95"/>
                <a:gd name="T20" fmla="*/ 81 w 82"/>
                <a:gd name="T21" fmla="*/ 91 h 95"/>
                <a:gd name="T22" fmla="*/ 70 w 82"/>
                <a:gd name="T23"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21" name="Freeform 49"/>
            <p:cNvSpPr/>
            <p:nvPr/>
          </p:nvSpPr>
          <p:spPr bwMode="auto">
            <a:xfrm>
              <a:off x="4003491" y="3410922"/>
              <a:ext cx="44924" cy="57404"/>
            </a:xfrm>
            <a:custGeom>
              <a:avLst/>
              <a:gdLst>
                <a:gd name="T0" fmla="*/ 18 w 18"/>
                <a:gd name="T1" fmla="*/ 3 h 23"/>
                <a:gd name="T2" fmla="*/ 15 w 18"/>
                <a:gd name="T3" fmla="*/ 0 h 23"/>
                <a:gd name="T4" fmla="*/ 0 w 18"/>
                <a:gd name="T5" fmla="*/ 20 h 23"/>
                <a:gd name="T6" fmla="*/ 3 w 18"/>
                <a:gd name="T7" fmla="*/ 23 h 23"/>
                <a:gd name="T8" fmla="*/ 18 w 18"/>
                <a:gd name="T9" fmla="*/ 3 h 23"/>
              </a:gdLst>
              <a:ahLst/>
              <a:cxnLst>
                <a:cxn ang="0">
                  <a:pos x="T0" y="T1"/>
                </a:cxn>
                <a:cxn ang="0">
                  <a:pos x="T2" y="T3"/>
                </a:cxn>
                <a:cxn ang="0">
                  <a:pos x="T4" y="T5"/>
                </a:cxn>
                <a:cxn ang="0">
                  <a:pos x="T6" y="T7"/>
                </a:cxn>
                <a:cxn ang="0">
                  <a:pos x="T8" y="T9"/>
                </a:cxn>
              </a:cxnLst>
              <a:rect l="0" t="0" r="r" b="b"/>
              <a:pathLst>
                <a:path w="18" h="23">
                  <a:moveTo>
                    <a:pt x="18" y="3"/>
                  </a:moveTo>
                  <a:lnTo>
                    <a:pt x="15" y="0"/>
                  </a:lnTo>
                  <a:lnTo>
                    <a:pt x="0" y="20"/>
                  </a:lnTo>
                  <a:lnTo>
                    <a:pt x="3" y="23"/>
                  </a:lnTo>
                  <a:lnTo>
                    <a:pt x="18"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22" name="Freeform 50"/>
            <p:cNvSpPr/>
            <p:nvPr/>
          </p:nvSpPr>
          <p:spPr bwMode="auto">
            <a:xfrm>
              <a:off x="4023458" y="3538206"/>
              <a:ext cx="59899" cy="37438"/>
            </a:xfrm>
            <a:custGeom>
              <a:avLst/>
              <a:gdLst>
                <a:gd name="T0" fmla="*/ 0 w 24"/>
                <a:gd name="T1" fmla="*/ 3 h 15"/>
                <a:gd name="T2" fmla="*/ 23 w 24"/>
                <a:gd name="T3" fmla="*/ 15 h 15"/>
                <a:gd name="T4" fmla="*/ 24 w 24"/>
                <a:gd name="T5" fmla="*/ 12 h 15"/>
                <a:gd name="T6" fmla="*/ 3 w 24"/>
                <a:gd name="T7" fmla="*/ 0 h 15"/>
                <a:gd name="T8" fmla="*/ 0 w 24"/>
                <a:gd name="T9" fmla="*/ 3 h 15"/>
              </a:gdLst>
              <a:ahLst/>
              <a:cxnLst>
                <a:cxn ang="0">
                  <a:pos x="T0" y="T1"/>
                </a:cxn>
                <a:cxn ang="0">
                  <a:pos x="T2" y="T3"/>
                </a:cxn>
                <a:cxn ang="0">
                  <a:pos x="T4" y="T5"/>
                </a:cxn>
                <a:cxn ang="0">
                  <a:pos x="T6" y="T7"/>
                </a:cxn>
                <a:cxn ang="0">
                  <a:pos x="T8" y="T9"/>
                </a:cxn>
              </a:cxnLst>
              <a:rect l="0" t="0" r="r" b="b"/>
              <a:pathLst>
                <a:path w="24" h="15">
                  <a:moveTo>
                    <a:pt x="0" y="3"/>
                  </a:moveTo>
                  <a:lnTo>
                    <a:pt x="23" y="15"/>
                  </a:lnTo>
                  <a:lnTo>
                    <a:pt x="24" y="12"/>
                  </a:lnTo>
                  <a:lnTo>
                    <a:pt x="3"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23" name="Freeform 51"/>
            <p:cNvSpPr/>
            <p:nvPr/>
          </p:nvSpPr>
          <p:spPr bwMode="auto">
            <a:xfrm>
              <a:off x="4023458" y="3478307"/>
              <a:ext cx="59899" cy="27454"/>
            </a:xfrm>
            <a:custGeom>
              <a:avLst/>
              <a:gdLst>
                <a:gd name="T0" fmla="*/ 0 w 24"/>
                <a:gd name="T1" fmla="*/ 11 h 11"/>
                <a:gd name="T2" fmla="*/ 24 w 24"/>
                <a:gd name="T3" fmla="*/ 3 h 11"/>
                <a:gd name="T4" fmla="*/ 24 w 24"/>
                <a:gd name="T5" fmla="*/ 0 h 11"/>
                <a:gd name="T6" fmla="*/ 0 w 24"/>
                <a:gd name="T7" fmla="*/ 7 h 11"/>
                <a:gd name="T8" fmla="*/ 0 w 24"/>
                <a:gd name="T9" fmla="*/ 11 h 11"/>
              </a:gdLst>
              <a:ahLst/>
              <a:cxnLst>
                <a:cxn ang="0">
                  <a:pos x="T0" y="T1"/>
                </a:cxn>
                <a:cxn ang="0">
                  <a:pos x="T2" y="T3"/>
                </a:cxn>
                <a:cxn ang="0">
                  <a:pos x="T4" y="T5"/>
                </a:cxn>
                <a:cxn ang="0">
                  <a:pos x="T6" y="T7"/>
                </a:cxn>
                <a:cxn ang="0">
                  <a:pos x="T8" y="T9"/>
                </a:cxn>
              </a:cxnLst>
              <a:rect l="0" t="0" r="r" b="b"/>
              <a:pathLst>
                <a:path w="24" h="11">
                  <a:moveTo>
                    <a:pt x="0" y="11"/>
                  </a:moveTo>
                  <a:lnTo>
                    <a:pt x="24" y="3"/>
                  </a:lnTo>
                  <a:lnTo>
                    <a:pt x="24" y="0"/>
                  </a:lnTo>
                  <a:lnTo>
                    <a:pt x="0" y="7"/>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grpSp>
      <p:sp>
        <p:nvSpPr>
          <p:cNvPr id="24" name="Freeform 64"/>
          <p:cNvSpPr>
            <a:spLocks noEditPoints="1"/>
          </p:cNvSpPr>
          <p:nvPr/>
        </p:nvSpPr>
        <p:spPr bwMode="auto">
          <a:xfrm>
            <a:off x="2730500" y="3883025"/>
            <a:ext cx="382588" cy="365125"/>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en-US" strike="noStrike" noProof="1"/>
          </a:p>
        </p:txBody>
      </p:sp>
      <p:grpSp>
        <p:nvGrpSpPr>
          <p:cNvPr id="25" name="Group 16"/>
          <p:cNvGrpSpPr/>
          <p:nvPr/>
        </p:nvGrpSpPr>
        <p:grpSpPr>
          <a:xfrm>
            <a:off x="3014120" y="1878581"/>
            <a:ext cx="346288" cy="471113"/>
            <a:chOff x="8248816" y="4047345"/>
            <a:chExt cx="429274" cy="584013"/>
          </a:xfrm>
          <a:solidFill>
            <a:schemeClr val="bg1"/>
          </a:solidFill>
          <a:effectLst>
            <a:outerShdw blurRad="50800" dist="38100" dir="2700000" algn="tl" rotWithShape="0">
              <a:prstClr val="black">
                <a:alpha val="40000"/>
              </a:prstClr>
            </a:outerShdw>
          </a:effectLst>
        </p:grpSpPr>
        <p:sp>
          <p:nvSpPr>
            <p:cNvPr id="26" name="Freeform 136"/>
            <p:cNvSpPr/>
            <p:nvPr/>
          </p:nvSpPr>
          <p:spPr bwMode="auto">
            <a:xfrm>
              <a:off x="8281260" y="4049842"/>
              <a:ext cx="19966" cy="529106"/>
            </a:xfrm>
            <a:custGeom>
              <a:avLst/>
              <a:gdLst>
                <a:gd name="T0" fmla="*/ 8 w 8"/>
                <a:gd name="T1" fmla="*/ 8 h 212"/>
                <a:gd name="T2" fmla="*/ 0 w 8"/>
                <a:gd name="T3" fmla="*/ 0 h 212"/>
                <a:gd name="T4" fmla="*/ 0 w 8"/>
                <a:gd name="T5" fmla="*/ 1 h 212"/>
                <a:gd name="T6" fmla="*/ 0 w 8"/>
                <a:gd name="T7" fmla="*/ 7 h 212"/>
                <a:gd name="T8" fmla="*/ 0 w 8"/>
                <a:gd name="T9" fmla="*/ 212 h 212"/>
                <a:gd name="T10" fmla="*/ 8 w 8"/>
                <a:gd name="T11" fmla="*/ 212 h 212"/>
                <a:gd name="T12" fmla="*/ 8 w 8"/>
                <a:gd name="T13" fmla="*/ 8 h 212"/>
              </a:gdLst>
              <a:ahLst/>
              <a:cxnLst>
                <a:cxn ang="0">
                  <a:pos x="T0" y="T1"/>
                </a:cxn>
                <a:cxn ang="0">
                  <a:pos x="T2" y="T3"/>
                </a:cxn>
                <a:cxn ang="0">
                  <a:pos x="T4" y="T5"/>
                </a:cxn>
                <a:cxn ang="0">
                  <a:pos x="T6" y="T7"/>
                </a:cxn>
                <a:cxn ang="0">
                  <a:pos x="T8" y="T9"/>
                </a:cxn>
                <a:cxn ang="0">
                  <a:pos x="T10" y="T11"/>
                </a:cxn>
                <a:cxn ang="0">
                  <a:pos x="T12" y="T13"/>
                </a:cxn>
              </a:cxnLst>
              <a:rect l="0" t="0" r="r" b="b"/>
              <a:pathLst>
                <a:path w="8" h="212">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33" name="Freeform 137"/>
            <p:cNvSpPr/>
            <p:nvPr/>
          </p:nvSpPr>
          <p:spPr bwMode="auto">
            <a:xfrm>
              <a:off x="8283757" y="4047345"/>
              <a:ext cx="354401" cy="19966"/>
            </a:xfrm>
            <a:custGeom>
              <a:avLst/>
              <a:gdLst>
                <a:gd name="T0" fmla="*/ 135 w 142"/>
                <a:gd name="T1" fmla="*/ 8 h 8"/>
                <a:gd name="T2" fmla="*/ 142 w 142"/>
                <a:gd name="T3" fmla="*/ 0 h 8"/>
                <a:gd name="T4" fmla="*/ 0 w 142"/>
                <a:gd name="T5" fmla="*/ 0 h 8"/>
                <a:gd name="T6" fmla="*/ 8 w 142"/>
                <a:gd name="T7" fmla="*/ 8 h 8"/>
                <a:gd name="T8" fmla="*/ 135 w 142"/>
                <a:gd name="T9" fmla="*/ 8 h 8"/>
              </a:gdLst>
              <a:ahLst/>
              <a:cxnLst>
                <a:cxn ang="0">
                  <a:pos x="T0" y="T1"/>
                </a:cxn>
                <a:cxn ang="0">
                  <a:pos x="T2" y="T3"/>
                </a:cxn>
                <a:cxn ang="0">
                  <a:pos x="T4" y="T5"/>
                </a:cxn>
                <a:cxn ang="0">
                  <a:pos x="T6" y="T7"/>
                </a:cxn>
                <a:cxn ang="0">
                  <a:pos x="T8" y="T9"/>
                </a:cxn>
              </a:cxnLst>
              <a:rect l="0" t="0" r="r" b="b"/>
              <a:pathLst>
                <a:path w="142" h="8">
                  <a:moveTo>
                    <a:pt x="135" y="8"/>
                  </a:moveTo>
                  <a:lnTo>
                    <a:pt x="142" y="0"/>
                  </a:lnTo>
                  <a:lnTo>
                    <a:pt x="0" y="0"/>
                  </a:lnTo>
                  <a:lnTo>
                    <a:pt x="8" y="8"/>
                  </a:lnTo>
                  <a:lnTo>
                    <a:pt x="1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34" name="Freeform 138"/>
            <p:cNvSpPr/>
            <p:nvPr/>
          </p:nvSpPr>
          <p:spPr bwMode="auto">
            <a:xfrm>
              <a:off x="8620686" y="4049842"/>
              <a:ext cx="22463" cy="529106"/>
            </a:xfrm>
            <a:custGeom>
              <a:avLst/>
              <a:gdLst>
                <a:gd name="T0" fmla="*/ 0 w 9"/>
                <a:gd name="T1" fmla="*/ 8 h 212"/>
                <a:gd name="T2" fmla="*/ 0 w 9"/>
                <a:gd name="T3" fmla="*/ 212 h 212"/>
                <a:gd name="T4" fmla="*/ 9 w 9"/>
                <a:gd name="T5" fmla="*/ 212 h 212"/>
                <a:gd name="T6" fmla="*/ 9 w 9"/>
                <a:gd name="T7" fmla="*/ 7 h 212"/>
                <a:gd name="T8" fmla="*/ 9 w 9"/>
                <a:gd name="T9" fmla="*/ 1 h 212"/>
                <a:gd name="T10" fmla="*/ 9 w 9"/>
                <a:gd name="T11" fmla="*/ 0 h 212"/>
                <a:gd name="T12" fmla="*/ 0 w 9"/>
                <a:gd name="T13" fmla="*/ 9 h 212"/>
                <a:gd name="T14" fmla="*/ 0 w 9"/>
                <a:gd name="T15" fmla="*/ 8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35" name="Rectangle 139"/>
            <p:cNvSpPr>
              <a:spLocks noChangeArrowheads="1"/>
            </p:cNvSpPr>
            <p:nvPr/>
          </p:nvSpPr>
          <p:spPr bwMode="auto">
            <a:xfrm>
              <a:off x="8248816" y="4596417"/>
              <a:ext cx="429274" cy="34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36" name="Freeform 140"/>
            <p:cNvSpPr>
              <a:spLocks noEditPoints="1"/>
            </p:cNvSpPr>
            <p:nvPr/>
          </p:nvSpPr>
          <p:spPr bwMode="auto">
            <a:xfrm>
              <a:off x="8323689" y="4089774"/>
              <a:ext cx="159730" cy="476695"/>
            </a:xfrm>
            <a:custGeom>
              <a:avLst/>
              <a:gdLst>
                <a:gd name="T0" fmla="*/ 0 w 48"/>
                <a:gd name="T1" fmla="*/ 0 h 143"/>
                <a:gd name="T2" fmla="*/ 0 w 48"/>
                <a:gd name="T3" fmla="*/ 143 h 143"/>
                <a:gd name="T4" fmla="*/ 48 w 48"/>
                <a:gd name="T5" fmla="*/ 134 h 143"/>
                <a:gd name="T6" fmla="*/ 48 w 48"/>
                <a:gd name="T7" fmla="*/ 9 h 143"/>
                <a:gd name="T8" fmla="*/ 0 w 48"/>
                <a:gd name="T9" fmla="*/ 0 h 143"/>
                <a:gd name="T10" fmla="*/ 6 w 48"/>
                <a:gd name="T11" fmla="*/ 12 h 143"/>
                <a:gd name="T12" fmla="*/ 42 w 48"/>
                <a:gd name="T13" fmla="*/ 19 h 143"/>
                <a:gd name="T14" fmla="*/ 42 w 48"/>
                <a:gd name="T15" fmla="*/ 65 h 143"/>
                <a:gd name="T16" fmla="*/ 6 w 48"/>
                <a:gd name="T17" fmla="*/ 62 h 143"/>
                <a:gd name="T18" fmla="*/ 6 w 48"/>
                <a:gd name="T19" fmla="*/ 12 h 143"/>
                <a:gd name="T20" fmla="*/ 42 w 48"/>
                <a:gd name="T21" fmla="*/ 127 h 143"/>
                <a:gd name="T22" fmla="*/ 6 w 48"/>
                <a:gd name="T23" fmla="*/ 132 h 143"/>
                <a:gd name="T24" fmla="*/ 6 w 48"/>
                <a:gd name="T25" fmla="*/ 72 h 143"/>
                <a:gd name="T26" fmla="*/ 42 w 48"/>
                <a:gd name="T27" fmla="*/ 74 h 143"/>
                <a:gd name="T28" fmla="*/ 42 w 48"/>
                <a:gd name="T29" fmla="*/ 127 h 143"/>
                <a:gd name="T30" fmla="*/ 44 w 48"/>
                <a:gd name="T31" fmla="*/ 69 h 143"/>
                <a:gd name="T32" fmla="*/ 43 w 48"/>
                <a:gd name="T33" fmla="*/ 71 h 143"/>
                <a:gd name="T34" fmla="*/ 36 w 48"/>
                <a:gd name="T35" fmla="*/ 70 h 143"/>
                <a:gd name="T36" fmla="*/ 35 w 48"/>
                <a:gd name="T37" fmla="*/ 69 h 143"/>
                <a:gd name="T38" fmla="*/ 35 w 48"/>
                <a:gd name="T39" fmla="*/ 69 h 143"/>
                <a:gd name="T40" fmla="*/ 36 w 48"/>
                <a:gd name="T41" fmla="*/ 68 h 143"/>
                <a:gd name="T42" fmla="*/ 43 w 48"/>
                <a:gd name="T43" fmla="*/ 68 h 143"/>
                <a:gd name="T44" fmla="*/ 44 w 48"/>
                <a:gd name="T45" fmla="*/ 69 h 143"/>
                <a:gd name="T46" fmla="*/ 45 w 48"/>
                <a:gd name="T47" fmla="*/ 70 h 143"/>
                <a:gd name="T48" fmla="*/ 43 w 48"/>
                <a:gd name="T49" fmla="*/ 72 h 143"/>
                <a:gd name="T50" fmla="*/ 40 w 48"/>
                <a:gd name="T51" fmla="*/ 70 h 143"/>
                <a:gd name="T52" fmla="*/ 43 w 48"/>
                <a:gd name="T53" fmla="*/ 67 h 143"/>
                <a:gd name="T54" fmla="*/ 45 w 48"/>
                <a:gd name="T55" fmla="*/ 7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grpSp>
      <p:grpSp>
        <p:nvGrpSpPr>
          <p:cNvPr id="37" name="Group 22"/>
          <p:cNvGrpSpPr/>
          <p:nvPr/>
        </p:nvGrpSpPr>
        <p:grpSpPr>
          <a:xfrm>
            <a:off x="2358952" y="4727300"/>
            <a:ext cx="379260" cy="376766"/>
            <a:chOff x="6853673" y="3715407"/>
            <a:chExt cx="379359" cy="376864"/>
          </a:xfrm>
          <a:solidFill>
            <a:schemeClr val="bg1"/>
          </a:solidFill>
          <a:effectLst>
            <a:outerShdw blurRad="50800" dist="38100" dir="2700000" algn="tl" rotWithShape="0">
              <a:prstClr val="black">
                <a:alpha val="40000"/>
              </a:prstClr>
            </a:outerShdw>
          </a:effectLst>
        </p:grpSpPr>
        <p:sp>
          <p:nvSpPr>
            <p:cNvPr id="38"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39"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40"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41"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42"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3"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4"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5"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6"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7"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48"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9"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50"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51"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52"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53"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54"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55"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grpSp>
      <p:sp>
        <p:nvSpPr>
          <p:cNvPr id="56" name="Text Box 10"/>
          <p:cNvSpPr txBox="1"/>
          <p:nvPr/>
        </p:nvSpPr>
        <p:spPr>
          <a:xfrm>
            <a:off x="2185988" y="2965450"/>
            <a:ext cx="1063625" cy="304800"/>
          </a:xfrm>
          <a:prstGeom prst="rect">
            <a:avLst/>
          </a:prstGeom>
          <a:noFill/>
          <a:ln w="9525">
            <a:noFill/>
          </a:ln>
        </p:spPr>
        <p:txBody>
          <a:bodyPr wrap="square" lIns="45708" tIns="22854" rIns="45708" bIns="22854" anchor="t">
            <a:spAutoFit/>
          </a:bodyPr>
          <a:lstStyle/>
          <a:p>
            <a:pPr defTabSz="1087755"/>
            <a:r>
              <a:rPr lang="zh-CN" altLang="en-US" sz="1600" b="1" dirty="0">
                <a:solidFill>
                  <a:schemeClr val="bg1"/>
                </a:solidFill>
                <a:latin typeface="微软雅黑" panose="020B0503020204020204" charset="-122"/>
                <a:ea typeface="微软雅黑" panose="020B0503020204020204" charset="-122"/>
              </a:rPr>
              <a:t>输入标题</a:t>
            </a:r>
            <a:endParaRPr lang="en-US" altLang="zh-CN" sz="1600" b="1" dirty="0">
              <a:solidFill>
                <a:schemeClr val="bg1"/>
              </a:solidFill>
              <a:latin typeface="微软雅黑" panose="020B0503020204020204" charset="-122"/>
              <a:ea typeface="微软雅黑" panose="020B0503020204020204" charset="-122"/>
            </a:endParaRPr>
          </a:p>
        </p:txBody>
      </p:sp>
      <p:sp>
        <p:nvSpPr>
          <p:cNvPr id="57" name="Text Box 10"/>
          <p:cNvSpPr txBox="1"/>
          <p:nvPr/>
        </p:nvSpPr>
        <p:spPr>
          <a:xfrm>
            <a:off x="1839913" y="1998663"/>
            <a:ext cx="1090612" cy="304800"/>
          </a:xfrm>
          <a:prstGeom prst="rect">
            <a:avLst/>
          </a:prstGeom>
          <a:noFill/>
          <a:ln w="9525">
            <a:noFill/>
          </a:ln>
        </p:spPr>
        <p:txBody>
          <a:bodyPr wrap="square" lIns="45708" tIns="22854" rIns="45708" bIns="22854" anchor="t">
            <a:spAutoFit/>
          </a:bodyPr>
          <a:lstStyle/>
          <a:p>
            <a:pPr algn="r" defTabSz="1087755"/>
            <a:r>
              <a:rPr lang="zh-CN" altLang="en-US" sz="1600" b="1" dirty="0">
                <a:solidFill>
                  <a:schemeClr val="bg1"/>
                </a:solidFill>
                <a:latin typeface="微软雅黑" panose="020B0503020204020204" charset="-122"/>
                <a:ea typeface="微软雅黑" panose="020B0503020204020204" charset="-122"/>
              </a:rPr>
              <a:t>输入标题</a:t>
            </a:r>
            <a:endParaRPr lang="en-US" altLang="zh-CN" sz="1600" b="1" dirty="0">
              <a:solidFill>
                <a:schemeClr val="bg1"/>
              </a:solidFill>
              <a:latin typeface="微软雅黑" panose="020B0503020204020204" charset="-122"/>
              <a:ea typeface="微软雅黑" panose="020B0503020204020204" charset="-122"/>
            </a:endParaRPr>
          </a:p>
        </p:txBody>
      </p:sp>
      <p:sp>
        <p:nvSpPr>
          <p:cNvPr id="58" name="Text Box 10"/>
          <p:cNvSpPr txBox="1"/>
          <p:nvPr/>
        </p:nvSpPr>
        <p:spPr>
          <a:xfrm>
            <a:off x="1673225" y="3949700"/>
            <a:ext cx="935038" cy="304800"/>
          </a:xfrm>
          <a:prstGeom prst="rect">
            <a:avLst/>
          </a:prstGeom>
          <a:noFill/>
          <a:ln w="9525">
            <a:noFill/>
          </a:ln>
        </p:spPr>
        <p:txBody>
          <a:bodyPr wrap="square" lIns="45708" tIns="22854" rIns="45708" bIns="22854" anchor="t">
            <a:spAutoFit/>
          </a:bodyPr>
          <a:lstStyle/>
          <a:p>
            <a:pPr algn="r" defTabSz="1087755"/>
            <a:r>
              <a:rPr lang="zh-CN" altLang="en-US" sz="1600" b="1" dirty="0">
                <a:solidFill>
                  <a:schemeClr val="bg1"/>
                </a:solidFill>
                <a:latin typeface="微软雅黑" panose="020B0503020204020204" charset="-122"/>
                <a:ea typeface="微软雅黑" panose="020B0503020204020204" charset="-122"/>
              </a:rPr>
              <a:t>输入标题</a:t>
            </a:r>
            <a:endParaRPr lang="en-US" altLang="zh-CN" sz="1600" b="1" dirty="0">
              <a:solidFill>
                <a:schemeClr val="bg1"/>
              </a:solidFill>
              <a:latin typeface="微软雅黑" panose="020B0503020204020204" charset="-122"/>
              <a:ea typeface="微软雅黑" panose="020B0503020204020204" charset="-122"/>
            </a:endParaRPr>
          </a:p>
        </p:txBody>
      </p:sp>
      <p:sp>
        <p:nvSpPr>
          <p:cNvPr id="59" name="Text Box 10"/>
          <p:cNvSpPr txBox="1"/>
          <p:nvPr/>
        </p:nvSpPr>
        <p:spPr>
          <a:xfrm>
            <a:off x="2795588" y="4800600"/>
            <a:ext cx="935037" cy="271463"/>
          </a:xfrm>
          <a:prstGeom prst="rect">
            <a:avLst/>
          </a:prstGeom>
          <a:noFill/>
          <a:ln w="9525">
            <a:noFill/>
          </a:ln>
        </p:spPr>
        <p:txBody>
          <a:bodyPr wrap="square" lIns="45708" tIns="22854" rIns="45708" bIns="22854" anchor="t">
            <a:spAutoFit/>
          </a:bodyPr>
          <a:lstStyle/>
          <a:p>
            <a:pPr defTabSz="1087755"/>
            <a:r>
              <a:rPr lang="zh-CN" altLang="en-US" sz="1400" b="1" dirty="0">
                <a:solidFill>
                  <a:schemeClr val="bg1"/>
                </a:solidFill>
                <a:latin typeface="微软雅黑" panose="020B0503020204020204" charset="-122"/>
                <a:ea typeface="微软雅黑" panose="020B0503020204020204" charset="-122"/>
              </a:rPr>
              <a:t>输入标题</a:t>
            </a:r>
            <a:endParaRPr lang="en-US" altLang="en-US" sz="1400" b="1" dirty="0">
              <a:solidFill>
                <a:schemeClr val="bg1"/>
              </a:solidFill>
              <a:latin typeface="微软雅黑" panose="020B0503020204020204" charset="-122"/>
              <a:ea typeface="微软雅黑" panose="020B0503020204020204" charset="-122"/>
            </a:endParaRPr>
          </a:p>
        </p:txBody>
      </p:sp>
      <p:sp>
        <p:nvSpPr>
          <p:cNvPr id="60" name="燕尾形 59"/>
          <p:cNvSpPr/>
          <p:nvPr/>
        </p:nvSpPr>
        <p:spPr>
          <a:xfrm rot="5400000">
            <a:off x="4476241" y="2061204"/>
            <a:ext cx="359947" cy="575911"/>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cxnSp>
        <p:nvCxnSpPr>
          <p:cNvPr id="61" name="直接连接符 60"/>
          <p:cNvCxnSpPr/>
          <p:nvPr/>
        </p:nvCxnSpPr>
        <p:spPr>
          <a:xfrm>
            <a:off x="4656138" y="2636838"/>
            <a:ext cx="297021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4992688" y="1603375"/>
            <a:ext cx="1096962" cy="384175"/>
          </a:xfrm>
          <a:prstGeom prst="rect">
            <a:avLst/>
          </a:prstGeom>
          <a:noFill/>
          <a:ln w="9525">
            <a:noFill/>
          </a:ln>
        </p:spPr>
        <p:txBody>
          <a:bodyPr wrap="none" lIns="91407" tIns="45704" rIns="91407" bIns="45704" anchor="t">
            <a:spAutoFit/>
          </a:bodyPr>
          <a:lstStyle/>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63" name="矩形 47"/>
          <p:cNvSpPr/>
          <p:nvPr/>
        </p:nvSpPr>
        <p:spPr>
          <a:xfrm>
            <a:off x="4979988" y="1955800"/>
            <a:ext cx="2663825"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a:t>
            </a:r>
          </a:p>
        </p:txBody>
      </p:sp>
      <p:sp>
        <p:nvSpPr>
          <p:cNvPr id="64" name="燕尾形 63"/>
          <p:cNvSpPr/>
          <p:nvPr/>
        </p:nvSpPr>
        <p:spPr>
          <a:xfrm rot="5400000">
            <a:off x="4476241" y="3429000"/>
            <a:ext cx="359947" cy="575914"/>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cxnSp>
        <p:nvCxnSpPr>
          <p:cNvPr id="65" name="直接连接符 64"/>
          <p:cNvCxnSpPr/>
          <p:nvPr/>
        </p:nvCxnSpPr>
        <p:spPr>
          <a:xfrm>
            <a:off x="4656138" y="4005263"/>
            <a:ext cx="297021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4992688" y="2971800"/>
            <a:ext cx="1096962" cy="384175"/>
          </a:xfrm>
          <a:prstGeom prst="rect">
            <a:avLst/>
          </a:prstGeom>
          <a:noFill/>
          <a:ln w="9525">
            <a:noFill/>
          </a:ln>
        </p:spPr>
        <p:txBody>
          <a:bodyPr wrap="none" lIns="91407" tIns="45704" rIns="91407" bIns="45704" anchor="t">
            <a:spAutoFit/>
          </a:bodyPr>
          <a:lstStyle/>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67" name="矩形 47"/>
          <p:cNvSpPr/>
          <p:nvPr/>
        </p:nvSpPr>
        <p:spPr>
          <a:xfrm>
            <a:off x="4979988" y="3324225"/>
            <a:ext cx="2663825"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a:t>
            </a:r>
          </a:p>
        </p:txBody>
      </p:sp>
      <p:sp>
        <p:nvSpPr>
          <p:cNvPr id="68" name="燕尾形 67"/>
          <p:cNvSpPr/>
          <p:nvPr/>
        </p:nvSpPr>
        <p:spPr>
          <a:xfrm rot="5400000">
            <a:off x="7859736" y="2077216"/>
            <a:ext cx="359946" cy="575911"/>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cxnSp>
        <p:nvCxnSpPr>
          <p:cNvPr id="69" name="直接连接符 68"/>
          <p:cNvCxnSpPr/>
          <p:nvPr/>
        </p:nvCxnSpPr>
        <p:spPr>
          <a:xfrm>
            <a:off x="8039100" y="2652713"/>
            <a:ext cx="2879725"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8377238" y="1619250"/>
            <a:ext cx="1095375" cy="384175"/>
          </a:xfrm>
          <a:prstGeom prst="rect">
            <a:avLst/>
          </a:prstGeom>
          <a:noFill/>
          <a:ln w="9525">
            <a:noFill/>
          </a:ln>
        </p:spPr>
        <p:txBody>
          <a:bodyPr wrap="none" lIns="91407" tIns="45704" rIns="91407" bIns="45704" anchor="t">
            <a:spAutoFit/>
          </a:bodyPr>
          <a:lstStyle/>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71" name="矩形 47"/>
          <p:cNvSpPr/>
          <p:nvPr/>
        </p:nvSpPr>
        <p:spPr>
          <a:xfrm>
            <a:off x="8362950" y="1971675"/>
            <a:ext cx="2663825"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a:t>
            </a:r>
          </a:p>
        </p:txBody>
      </p:sp>
      <p:sp>
        <p:nvSpPr>
          <p:cNvPr id="72" name="燕尾形 71"/>
          <p:cNvSpPr/>
          <p:nvPr/>
        </p:nvSpPr>
        <p:spPr>
          <a:xfrm rot="5400000">
            <a:off x="7859736" y="3445012"/>
            <a:ext cx="359946" cy="575911"/>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cxnSp>
        <p:nvCxnSpPr>
          <p:cNvPr id="73" name="直接连接符 72"/>
          <p:cNvCxnSpPr/>
          <p:nvPr/>
        </p:nvCxnSpPr>
        <p:spPr>
          <a:xfrm>
            <a:off x="8039100" y="4021138"/>
            <a:ext cx="2917825"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8377238" y="2987675"/>
            <a:ext cx="1095375" cy="384175"/>
          </a:xfrm>
          <a:prstGeom prst="rect">
            <a:avLst/>
          </a:prstGeom>
          <a:noFill/>
          <a:ln w="9525">
            <a:noFill/>
          </a:ln>
        </p:spPr>
        <p:txBody>
          <a:bodyPr wrap="none" lIns="91407" tIns="45704" rIns="91407" bIns="45704" anchor="t">
            <a:spAutoFit/>
          </a:bodyPr>
          <a:lstStyle/>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75" name="矩形 47"/>
          <p:cNvSpPr/>
          <p:nvPr/>
        </p:nvSpPr>
        <p:spPr>
          <a:xfrm>
            <a:off x="8362950" y="3340100"/>
            <a:ext cx="2663825"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a:t>
            </a:r>
          </a:p>
        </p:txBody>
      </p:sp>
      <p:sp>
        <p:nvSpPr>
          <p:cNvPr id="76" name="TextBox 75"/>
          <p:cNvSpPr txBox="1"/>
          <p:nvPr/>
        </p:nvSpPr>
        <p:spPr>
          <a:xfrm>
            <a:off x="4440238" y="4437063"/>
            <a:ext cx="6623050" cy="849312"/>
          </a:xfrm>
          <a:prstGeom prst="rect">
            <a:avLst/>
          </a:prstGeom>
          <a:noFill/>
          <a:ln w="9525">
            <a:noFill/>
          </a:ln>
        </p:spPr>
        <p:txBody>
          <a:bodyPr wrap="square" lIns="81865" tIns="40932" rIns="81865" bIns="40932" anchor="t">
            <a:spAutoFit/>
          </a:bodyPr>
          <a:lstStyle/>
          <a:p>
            <a:pPr algn="just">
              <a:lnSpc>
                <a:spcPct val="120000"/>
              </a:lnSpc>
            </a:pPr>
            <a:r>
              <a:rPr lang="zh-CN" altLang="en-US" sz="1400" dirty="0">
                <a:solidFill>
                  <a:srgbClr val="808080"/>
                </a:solidFill>
                <a:latin typeface="Calibri" panose="020F0502020204030204" charset="0"/>
                <a:ea typeface="微软雅黑" panose="020B0503020204020204" charset="-122"/>
              </a:rPr>
              <a:t>您的内容打在这里，或者通过复制您的文本后，在此框中选择粘贴，并选择只保留文字，</a:t>
            </a: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a:t>
            </a:r>
            <a:r>
              <a:rPr lang="zh-CN" altLang="en-US" sz="1400" dirty="0">
                <a:solidFill>
                  <a:srgbClr val="808080"/>
                </a:solidFill>
                <a:latin typeface="Calibri" panose="020F0502020204030204" charset="0"/>
                <a:ea typeface="微软雅黑" panose="020B0503020204020204" charset="-122"/>
              </a:rPr>
              <a:t>并选择只保留文字，</a:t>
            </a: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a:t>
            </a:r>
            <a:endParaRPr lang="zh-CN" altLang="en-US" sz="1400" dirty="0">
              <a:solidFill>
                <a:srgbClr val="808080"/>
              </a:solidFill>
              <a:latin typeface="Calibri" panose="020F0502020204030204" charset="0"/>
              <a:ea typeface="微软雅黑" panose="020B0503020204020204" charset="-122"/>
            </a:endParaRPr>
          </a:p>
        </p:txBody>
      </p:sp>
      <p:sp>
        <p:nvSpPr>
          <p:cNvPr id="77" name="TextBox 76"/>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ppt_x</p:attrName>
                                        </p:attrNameLst>
                                      </p:cBhvr>
                                      <p:tavLst>
                                        <p:tav tm="0">
                                          <p:val>
                                            <p:strVal val="#ppt_x"/>
                                          </p:val>
                                        </p:tav>
                                        <p:tav tm="100000">
                                          <p:val>
                                            <p:strVal val="#ppt_x"/>
                                          </p:val>
                                        </p:tav>
                                      </p:tavLst>
                                    </p:anim>
                                    <p:anim calcmode="lin" valueType="num">
                                      <p:cBhvr>
                                        <p:cTn id="8" dur="25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250" fill="hold"/>
                                        <p:tgtEl>
                                          <p:spTgt spid="25"/>
                                        </p:tgtEl>
                                        <p:attrNameLst>
                                          <p:attrName>ppt_x</p:attrName>
                                        </p:attrNameLst>
                                      </p:cBhvr>
                                      <p:tavLst>
                                        <p:tav tm="0">
                                          <p:val>
                                            <p:strVal val="#ppt_x"/>
                                          </p:val>
                                        </p:tav>
                                        <p:tav tm="100000">
                                          <p:val>
                                            <p:strVal val="#ppt_x"/>
                                          </p:val>
                                        </p:tav>
                                      </p:tavLst>
                                    </p:anim>
                                    <p:anim calcmode="lin" valueType="num">
                                      <p:cBhvr>
                                        <p:cTn id="13" dur="25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ppt_x</p:attrName>
                                        </p:attrNameLst>
                                      </p:cBhvr>
                                      <p:tavLst>
                                        <p:tav tm="0">
                                          <p:val>
                                            <p:strVal val="#ppt_x"/>
                                          </p:val>
                                        </p:tav>
                                        <p:tav tm="100000">
                                          <p:val>
                                            <p:strVal val="#ppt_x"/>
                                          </p:val>
                                        </p:tav>
                                      </p:tavLst>
                                    </p:anim>
                                    <p:anim calcmode="lin" valueType="num">
                                      <p:cBhvr>
                                        <p:cTn id="18" dur="25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50" fill="hold"/>
                                        <p:tgtEl>
                                          <p:spTgt spid="16"/>
                                        </p:tgtEl>
                                        <p:attrNameLst>
                                          <p:attrName>ppt_x</p:attrName>
                                        </p:attrNameLst>
                                      </p:cBhvr>
                                      <p:tavLst>
                                        <p:tav tm="0">
                                          <p:val>
                                            <p:strVal val="#ppt_x"/>
                                          </p:val>
                                        </p:tav>
                                        <p:tav tm="100000">
                                          <p:val>
                                            <p:strVal val="#ppt_x"/>
                                          </p:val>
                                        </p:tav>
                                      </p:tavLst>
                                    </p:anim>
                                    <p:anim calcmode="lin" valueType="num">
                                      <p:cBhvr>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50" fill="hold"/>
                                        <p:tgtEl>
                                          <p:spTgt spid="18"/>
                                        </p:tgtEl>
                                        <p:attrNameLst>
                                          <p:attrName>ppt_x</p:attrName>
                                        </p:attrNameLst>
                                      </p:cBhvr>
                                      <p:tavLst>
                                        <p:tav tm="0">
                                          <p:val>
                                            <p:strVal val="#ppt_x"/>
                                          </p:val>
                                        </p:tav>
                                        <p:tav tm="100000">
                                          <p:val>
                                            <p:strVal val="#ppt_x"/>
                                          </p:val>
                                        </p:tav>
                                      </p:tavLst>
                                    </p:anim>
                                    <p:anim calcmode="lin" valueType="num">
                                      <p:cBhvr>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250" fill="hold"/>
                                        <p:tgtEl>
                                          <p:spTgt spid="56"/>
                                        </p:tgtEl>
                                        <p:attrNameLst>
                                          <p:attrName>ppt_x</p:attrName>
                                        </p:attrNameLst>
                                      </p:cBhvr>
                                      <p:tavLst>
                                        <p:tav tm="0">
                                          <p:val>
                                            <p:strVal val="#ppt_x"/>
                                          </p:val>
                                        </p:tav>
                                        <p:tav tm="100000">
                                          <p:val>
                                            <p:strVal val="#ppt_x"/>
                                          </p:val>
                                        </p:tav>
                                      </p:tavLst>
                                    </p:anim>
                                    <p:anim calcmode="lin" valueType="num">
                                      <p:cBhvr>
                                        <p:cTn id="33" dur="250" fill="hold"/>
                                        <p:tgtEl>
                                          <p:spTgt spid="5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250" fill="hold"/>
                                        <p:tgtEl>
                                          <p:spTgt spid="17"/>
                                        </p:tgtEl>
                                        <p:attrNameLst>
                                          <p:attrName>ppt_x</p:attrName>
                                        </p:attrNameLst>
                                      </p:cBhvr>
                                      <p:tavLst>
                                        <p:tav tm="0">
                                          <p:val>
                                            <p:strVal val="#ppt_x"/>
                                          </p:val>
                                        </p:tav>
                                        <p:tav tm="100000">
                                          <p:val>
                                            <p:strVal val="#ppt_x"/>
                                          </p:val>
                                        </p:tav>
                                      </p:tavLst>
                                    </p:anim>
                                    <p:anim calcmode="lin" valueType="num">
                                      <p:cBhvr>
                                        <p:cTn id="38" dur="25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250" fill="hold"/>
                                        <p:tgtEl>
                                          <p:spTgt spid="24"/>
                                        </p:tgtEl>
                                        <p:attrNameLst>
                                          <p:attrName>ppt_x</p:attrName>
                                        </p:attrNameLst>
                                      </p:cBhvr>
                                      <p:tavLst>
                                        <p:tav tm="0">
                                          <p:val>
                                            <p:strVal val="#ppt_x"/>
                                          </p:val>
                                        </p:tav>
                                        <p:tav tm="100000">
                                          <p:val>
                                            <p:strVal val="#ppt_x"/>
                                          </p:val>
                                        </p:tav>
                                      </p:tavLst>
                                    </p:anim>
                                    <p:anim calcmode="lin" valueType="num">
                                      <p:cBhvr>
                                        <p:cTn id="43" dur="250" fill="hold"/>
                                        <p:tgtEl>
                                          <p:spTgt spid="2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250" fill="hold"/>
                                        <p:tgtEl>
                                          <p:spTgt spid="58"/>
                                        </p:tgtEl>
                                        <p:attrNameLst>
                                          <p:attrName>ppt_x</p:attrName>
                                        </p:attrNameLst>
                                      </p:cBhvr>
                                      <p:tavLst>
                                        <p:tav tm="0">
                                          <p:val>
                                            <p:strVal val="#ppt_x"/>
                                          </p:val>
                                        </p:tav>
                                        <p:tav tm="100000">
                                          <p:val>
                                            <p:strVal val="#ppt_x"/>
                                          </p:val>
                                        </p:tav>
                                      </p:tavLst>
                                    </p:anim>
                                    <p:anim calcmode="lin" valueType="num">
                                      <p:cBhvr>
                                        <p:cTn id="48" dur="250" fill="hold"/>
                                        <p:tgtEl>
                                          <p:spTgt spid="5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250" fill="hold"/>
                                        <p:tgtEl>
                                          <p:spTgt spid="14"/>
                                        </p:tgtEl>
                                        <p:attrNameLst>
                                          <p:attrName>ppt_x</p:attrName>
                                        </p:attrNameLst>
                                      </p:cBhvr>
                                      <p:tavLst>
                                        <p:tav tm="0">
                                          <p:val>
                                            <p:strVal val="#ppt_x"/>
                                          </p:val>
                                        </p:tav>
                                        <p:tav tm="100000">
                                          <p:val>
                                            <p:strVal val="#ppt_x"/>
                                          </p:val>
                                        </p:tav>
                                      </p:tavLst>
                                    </p:anim>
                                    <p:anim calcmode="lin" valueType="num">
                                      <p:cBhvr>
                                        <p:cTn id="53" dur="25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250" fill="hold"/>
                                        <p:tgtEl>
                                          <p:spTgt spid="37"/>
                                        </p:tgtEl>
                                        <p:attrNameLst>
                                          <p:attrName>ppt_x</p:attrName>
                                        </p:attrNameLst>
                                      </p:cBhvr>
                                      <p:tavLst>
                                        <p:tav tm="0">
                                          <p:val>
                                            <p:strVal val="#ppt_x"/>
                                          </p:val>
                                        </p:tav>
                                        <p:tav tm="100000">
                                          <p:val>
                                            <p:strVal val="#ppt_x"/>
                                          </p:val>
                                        </p:tav>
                                      </p:tavLst>
                                    </p:anim>
                                    <p:anim calcmode="lin" valueType="num">
                                      <p:cBhvr>
                                        <p:cTn id="58" dur="250" fill="hold"/>
                                        <p:tgtEl>
                                          <p:spTgt spid="3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250" fill="hold"/>
                                        <p:tgtEl>
                                          <p:spTgt spid="59"/>
                                        </p:tgtEl>
                                        <p:attrNameLst>
                                          <p:attrName>ppt_x</p:attrName>
                                        </p:attrNameLst>
                                      </p:cBhvr>
                                      <p:tavLst>
                                        <p:tav tm="0">
                                          <p:val>
                                            <p:strVal val="#ppt_x"/>
                                          </p:val>
                                        </p:tav>
                                        <p:tav tm="100000">
                                          <p:val>
                                            <p:strVal val="#ppt_x"/>
                                          </p:val>
                                        </p:tav>
                                      </p:tavLst>
                                    </p:anim>
                                    <p:anim calcmode="lin" valueType="num">
                                      <p:cBhvr>
                                        <p:cTn id="63" dur="250" fill="hold"/>
                                        <p:tgtEl>
                                          <p:spTgt spid="5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47"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1000" fill="hold"/>
                                        <p:tgtEl>
                                          <p:spTgt spid="60"/>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wipe(left)">
                                      <p:cBhvr>
                                        <p:cTn id="77" dur="500"/>
                                        <p:tgtEl>
                                          <p:spTgt spid="6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500"/>
                                        <p:tgtEl>
                                          <p:spTgt spid="63"/>
                                        </p:tgtEl>
                                      </p:cBhvr>
                                    </p:animEffect>
                                  </p:childTnLst>
                                </p:cTn>
                              </p:par>
                            </p:childTnLst>
                          </p:cTn>
                        </p:par>
                        <p:par>
                          <p:cTn id="81" fill="hold">
                            <p:stCondLst>
                              <p:cond delay="8000"/>
                            </p:stCondLst>
                            <p:childTnLst>
                              <p:par>
                                <p:cTn id="82" presetID="47" presetClass="entr" presetSubtype="0"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1000"/>
                                        <p:tgtEl>
                                          <p:spTgt spid="64"/>
                                        </p:tgtEl>
                                      </p:cBhvr>
                                    </p:animEffect>
                                    <p:anim calcmode="lin" valueType="num">
                                      <p:cBhvr>
                                        <p:cTn id="85" dur="1000" fill="hold"/>
                                        <p:tgtEl>
                                          <p:spTgt spid="64"/>
                                        </p:tgtEl>
                                        <p:attrNameLst>
                                          <p:attrName>ppt_x</p:attrName>
                                        </p:attrNameLst>
                                      </p:cBhvr>
                                      <p:tavLst>
                                        <p:tav tm="0">
                                          <p:val>
                                            <p:strVal val="#ppt_x"/>
                                          </p:val>
                                        </p:tav>
                                        <p:tav tm="100000">
                                          <p:val>
                                            <p:strVal val="#ppt_x"/>
                                          </p:val>
                                        </p:tav>
                                      </p:tavLst>
                                    </p:anim>
                                    <p:anim calcmode="lin" valueType="num">
                                      <p:cBhvr>
                                        <p:cTn id="86" dur="1000" fill="hold"/>
                                        <p:tgtEl>
                                          <p:spTgt spid="64"/>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wipe(left)">
                                      <p:cBhvr>
                                        <p:cTn id="90" dur="500"/>
                                        <p:tgtEl>
                                          <p:spTgt spid="65"/>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wipe(left)">
                                      <p:cBhvr>
                                        <p:cTn id="94" dur="500"/>
                                        <p:tgtEl>
                                          <p:spTgt spid="66"/>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wipe(left)">
                                      <p:cBhvr>
                                        <p:cTn id="97" dur="500"/>
                                        <p:tgtEl>
                                          <p:spTgt spid="67"/>
                                        </p:tgtEl>
                                      </p:cBhvr>
                                    </p:animEffect>
                                  </p:childTnLst>
                                </p:cTn>
                              </p:par>
                            </p:childTnLst>
                          </p:cTn>
                        </p:par>
                        <p:par>
                          <p:cTn id="98" fill="hold">
                            <p:stCondLst>
                              <p:cond delay="10000"/>
                            </p:stCondLst>
                            <p:childTnLst>
                              <p:par>
                                <p:cTn id="99" presetID="47" presetClass="entr" presetSubtype="0" fill="hold" grpId="0" nodeType="after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1000"/>
                                        <p:tgtEl>
                                          <p:spTgt spid="68"/>
                                        </p:tgtEl>
                                      </p:cBhvr>
                                    </p:animEffect>
                                    <p:anim calcmode="lin" valueType="num">
                                      <p:cBhvr>
                                        <p:cTn id="102" dur="1000" fill="hold"/>
                                        <p:tgtEl>
                                          <p:spTgt spid="68"/>
                                        </p:tgtEl>
                                        <p:attrNameLst>
                                          <p:attrName>ppt_x</p:attrName>
                                        </p:attrNameLst>
                                      </p:cBhvr>
                                      <p:tavLst>
                                        <p:tav tm="0">
                                          <p:val>
                                            <p:strVal val="#ppt_x"/>
                                          </p:val>
                                        </p:tav>
                                        <p:tav tm="100000">
                                          <p:val>
                                            <p:strVal val="#ppt_x"/>
                                          </p:val>
                                        </p:tav>
                                      </p:tavLst>
                                    </p:anim>
                                    <p:anim calcmode="lin" valueType="num">
                                      <p:cBhvr>
                                        <p:cTn id="103" dur="1000" fill="hold"/>
                                        <p:tgtEl>
                                          <p:spTgt spid="68"/>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22" presetClass="entr" presetSubtype="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left)">
                                      <p:cBhvr>
                                        <p:cTn id="107" dur="500"/>
                                        <p:tgtEl>
                                          <p:spTgt spid="69"/>
                                        </p:tgtEl>
                                      </p:cBhvr>
                                    </p:animEffect>
                                  </p:childTnLst>
                                </p:cTn>
                              </p:par>
                            </p:childTnLst>
                          </p:cTn>
                        </p:par>
                        <p:par>
                          <p:cTn id="108" fill="hold">
                            <p:stCondLst>
                              <p:cond delay="11500"/>
                            </p:stCondLst>
                            <p:childTnLst>
                              <p:par>
                                <p:cTn id="109" presetID="22" presetClass="entr" presetSubtype="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left)">
                                      <p:cBhvr>
                                        <p:cTn id="111" dur="500"/>
                                        <p:tgtEl>
                                          <p:spTgt spid="70"/>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wipe(left)">
                                      <p:cBhvr>
                                        <p:cTn id="114" dur="500"/>
                                        <p:tgtEl>
                                          <p:spTgt spid="71"/>
                                        </p:tgtEl>
                                      </p:cBhvr>
                                    </p:animEffect>
                                  </p:childTnLst>
                                </p:cTn>
                              </p:par>
                            </p:childTnLst>
                          </p:cTn>
                        </p:par>
                        <p:par>
                          <p:cTn id="115" fill="hold">
                            <p:stCondLst>
                              <p:cond delay="12000"/>
                            </p:stCondLst>
                            <p:childTnLst>
                              <p:par>
                                <p:cTn id="116" presetID="47" presetClass="entr" presetSubtype="0" fill="hold" grpId="0" nodeType="after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fade">
                                      <p:cBhvr>
                                        <p:cTn id="118" dur="1000"/>
                                        <p:tgtEl>
                                          <p:spTgt spid="72"/>
                                        </p:tgtEl>
                                      </p:cBhvr>
                                    </p:animEffect>
                                    <p:anim calcmode="lin" valueType="num">
                                      <p:cBhvr>
                                        <p:cTn id="119" dur="1000" fill="hold"/>
                                        <p:tgtEl>
                                          <p:spTgt spid="72"/>
                                        </p:tgtEl>
                                        <p:attrNameLst>
                                          <p:attrName>ppt_x</p:attrName>
                                        </p:attrNameLst>
                                      </p:cBhvr>
                                      <p:tavLst>
                                        <p:tav tm="0">
                                          <p:val>
                                            <p:strVal val="#ppt_x"/>
                                          </p:val>
                                        </p:tav>
                                        <p:tav tm="100000">
                                          <p:val>
                                            <p:strVal val="#ppt_x"/>
                                          </p:val>
                                        </p:tav>
                                      </p:tavLst>
                                    </p:anim>
                                    <p:anim calcmode="lin" valueType="num">
                                      <p:cBhvr>
                                        <p:cTn id="120" dur="1000" fill="hold"/>
                                        <p:tgtEl>
                                          <p:spTgt spid="72"/>
                                        </p:tgtEl>
                                        <p:attrNameLst>
                                          <p:attrName>ppt_y</p:attrName>
                                        </p:attrNameLst>
                                      </p:cBhvr>
                                      <p:tavLst>
                                        <p:tav tm="0">
                                          <p:val>
                                            <p:strVal val="#ppt_y-.1"/>
                                          </p:val>
                                        </p:tav>
                                        <p:tav tm="100000">
                                          <p:val>
                                            <p:strVal val="#ppt_y"/>
                                          </p:val>
                                        </p:tav>
                                      </p:tavLst>
                                    </p:anim>
                                  </p:childTnLst>
                                </p:cTn>
                              </p:par>
                            </p:childTnLst>
                          </p:cTn>
                        </p:par>
                        <p:par>
                          <p:cTn id="121" fill="hold">
                            <p:stCondLst>
                              <p:cond delay="13000"/>
                            </p:stCondLst>
                            <p:childTnLst>
                              <p:par>
                                <p:cTn id="122" presetID="22" presetClass="entr" presetSubtype="8" fill="hold"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wipe(left)">
                                      <p:cBhvr>
                                        <p:cTn id="124" dur="500"/>
                                        <p:tgtEl>
                                          <p:spTgt spid="73"/>
                                        </p:tgtEl>
                                      </p:cBhvr>
                                    </p:animEffect>
                                  </p:childTnLst>
                                </p:cTn>
                              </p:par>
                            </p:childTnLst>
                          </p:cTn>
                        </p:par>
                        <p:par>
                          <p:cTn id="125" fill="hold">
                            <p:stCondLst>
                              <p:cond delay="13500"/>
                            </p:stCondLst>
                            <p:childTnLst>
                              <p:par>
                                <p:cTn id="126" presetID="22" presetClass="entr" presetSubtype="8"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wipe(left)">
                                      <p:cBhvr>
                                        <p:cTn id="128" dur="500"/>
                                        <p:tgtEl>
                                          <p:spTgt spid="74"/>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75"/>
                                        </p:tgtEl>
                                        <p:attrNameLst>
                                          <p:attrName>style.visibility</p:attrName>
                                        </p:attrNameLst>
                                      </p:cBhvr>
                                      <p:to>
                                        <p:strVal val="visible"/>
                                      </p:to>
                                    </p:set>
                                    <p:animEffect transition="in" filter="wipe(left)">
                                      <p:cBhvr>
                                        <p:cTn id="131" dur="500"/>
                                        <p:tgtEl>
                                          <p:spTgt spid="75"/>
                                        </p:tgtEl>
                                      </p:cBhvr>
                                    </p:animEffect>
                                  </p:childTnLst>
                                </p:cTn>
                              </p:par>
                              <p:par>
                                <p:cTn id="132" presetID="12" presetClass="entr" presetSubtype="8"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p:tgtEl>
                                          <p:spTgt spid="76"/>
                                        </p:tgtEl>
                                        <p:attrNameLst>
                                          <p:attrName>ppt_x</p:attrName>
                                        </p:attrNameLst>
                                      </p:cBhvr>
                                      <p:tavLst>
                                        <p:tav tm="0">
                                          <p:val>
                                            <p:strVal val="#ppt_x-#ppt_w*1.125000"/>
                                          </p:val>
                                        </p:tav>
                                        <p:tav tm="100000">
                                          <p:val>
                                            <p:strVal val="#ppt_x"/>
                                          </p:val>
                                        </p:tav>
                                      </p:tavLst>
                                    </p:anim>
                                    <p:animEffect transition="in" filter="wipe(right)">
                                      <p:cBhvr>
                                        <p:cTn id="135" dur="500"/>
                                        <p:tgtEl>
                                          <p:spTgt spid="76"/>
                                        </p:tgtEl>
                                      </p:cBhvr>
                                    </p:animEffect>
                                  </p:childTnLst>
                                </p:cTn>
                              </p:par>
                            </p:childTnLst>
                          </p:cTn>
                        </p:par>
                        <p:par>
                          <p:cTn id="136" fill="hold">
                            <p:stCondLst>
                              <p:cond delay="14000"/>
                            </p:stCondLst>
                            <p:childTnLst>
                              <p:par>
                                <p:cTn id="137" presetID="10" presetClass="entr" presetSubtype="0"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fade">
                                      <p:cBhvr>
                                        <p:cTn id="139" dur="1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24" grpId="0" bldLvl="0" animBg="1"/>
      <p:bldP spid="56" grpId="0"/>
      <p:bldP spid="57" grpId="0"/>
      <p:bldP spid="58" grpId="0"/>
      <p:bldP spid="59" grpId="0"/>
      <p:bldP spid="60" grpId="0" bldLvl="0" animBg="1"/>
      <p:bldP spid="62" grpId="0"/>
      <p:bldP spid="63" grpId="0"/>
      <p:bldP spid="64" grpId="0" bldLvl="0" animBg="1"/>
      <p:bldP spid="66" grpId="0"/>
      <p:bldP spid="67" grpId="0"/>
      <p:bldP spid="68" grpId="0" bldLvl="0" animBg="1"/>
      <p:bldP spid="70" grpId="0"/>
      <p:bldP spid="71" grpId="0"/>
      <p:bldP spid="72" grpId="0" bldLvl="0" animBg="1"/>
      <p:bldP spid="74" grpId="0"/>
      <p:bldP spid="75" grpId="0"/>
      <p:bldP spid="76"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3797"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18</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5" name="矩形 14"/>
          <p:cNvSpPr/>
          <p:nvPr/>
        </p:nvSpPr>
        <p:spPr>
          <a:xfrm>
            <a:off x="-95075" y="2133193"/>
            <a:ext cx="12287076" cy="2519622"/>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6" name="Freeform 5"/>
          <p:cNvSpPr/>
          <p:nvPr/>
        </p:nvSpPr>
        <p:spPr bwMode="auto">
          <a:xfrm>
            <a:off x="4299752" y="2859391"/>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cxnSp>
        <p:nvCxnSpPr>
          <p:cNvPr id="18" name="直接连接符 17"/>
          <p:cNvCxnSpPr/>
          <p:nvPr/>
        </p:nvCxnSpPr>
        <p:spPr>
          <a:xfrm>
            <a:off x="5667375" y="2787650"/>
            <a:ext cx="0" cy="128905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13450" y="2636838"/>
            <a:ext cx="2676525" cy="673100"/>
          </a:xfrm>
          <a:prstGeom prst="rect">
            <a:avLst/>
          </a:prstGeom>
          <a:noFill/>
          <a:ln w="9525">
            <a:noFill/>
          </a:ln>
        </p:spPr>
        <p:txBody>
          <a:bodyPr wrap="square" lIns="68562" tIns="34281" rIns="68562" bIns="34281" anchor="t">
            <a:spAutoFit/>
          </a:bodyPr>
          <a:lstStyle/>
          <a:p>
            <a:pPr marL="0" lvl="1" indent="457200" algn="ctr"/>
            <a:r>
              <a:rPr lang="zh-CN" altLang="en-US" sz="2400" b="1" dirty="0">
                <a:solidFill>
                  <a:schemeClr val="bg1"/>
                </a:solidFill>
                <a:latin typeface="微软雅黑" panose="020B0503020204020204" charset="-122"/>
                <a:ea typeface="微软雅黑" panose="020B0503020204020204" charset="-122"/>
              </a:rPr>
              <a:t>成功项目展示</a:t>
            </a:r>
            <a:endParaRPr lang="en-US" altLang="zh-CN" sz="2400" b="1" dirty="0">
              <a:solidFill>
                <a:schemeClr val="bg1"/>
              </a:solidFill>
              <a:latin typeface="微软雅黑" panose="020B0503020204020204" charset="-122"/>
              <a:ea typeface="微软雅黑" panose="020B0503020204020204" charset="-122"/>
            </a:endParaRPr>
          </a:p>
          <a:p>
            <a:pPr marL="0" lvl="1" indent="457200" algn="ctr"/>
            <a:r>
              <a:rPr lang="zh-CN" altLang="en-US" sz="1400" dirty="0">
                <a:solidFill>
                  <a:schemeClr val="bg1"/>
                </a:solidFill>
                <a:latin typeface="微软雅黑" panose="020B0503020204020204" charset="-122"/>
                <a:ea typeface="微软雅黑" panose="020B0503020204020204" charset="-122"/>
              </a:rPr>
              <a:t>（添加二级标题）</a:t>
            </a:r>
          </a:p>
        </p:txBody>
      </p:sp>
      <p:grpSp>
        <p:nvGrpSpPr>
          <p:cNvPr id="20" name="组合 19"/>
          <p:cNvGrpSpPr/>
          <p:nvPr/>
        </p:nvGrpSpPr>
        <p:grpSpPr>
          <a:xfrm>
            <a:off x="5886450" y="3284538"/>
            <a:ext cx="1436688" cy="228600"/>
            <a:chOff x="4369395" y="3284984"/>
            <a:chExt cx="1436675" cy="228024"/>
          </a:xfrm>
        </p:grpSpPr>
        <p:sp>
          <p:nvSpPr>
            <p:cNvPr id="33803"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标题标题</a:t>
              </a:r>
            </a:p>
          </p:txBody>
        </p:sp>
        <p:grpSp>
          <p:nvGrpSpPr>
            <p:cNvPr id="33804"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25" name="组合 24"/>
          <p:cNvGrpSpPr/>
          <p:nvPr/>
        </p:nvGrpSpPr>
        <p:grpSpPr>
          <a:xfrm>
            <a:off x="7251700" y="3284538"/>
            <a:ext cx="1436688" cy="228600"/>
            <a:chOff x="4369395" y="3284984"/>
            <a:chExt cx="1436675" cy="228024"/>
          </a:xfrm>
        </p:grpSpPr>
        <p:sp>
          <p:nvSpPr>
            <p:cNvPr id="33808"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标题标题</a:t>
              </a:r>
            </a:p>
          </p:txBody>
        </p:sp>
        <p:grpSp>
          <p:nvGrpSpPr>
            <p:cNvPr id="33809"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30" name="组合 29"/>
          <p:cNvGrpSpPr/>
          <p:nvPr/>
        </p:nvGrpSpPr>
        <p:grpSpPr>
          <a:xfrm>
            <a:off x="5883275" y="3573463"/>
            <a:ext cx="1436688" cy="228600"/>
            <a:chOff x="4369395" y="3284984"/>
            <a:chExt cx="1436675" cy="228024"/>
          </a:xfrm>
        </p:grpSpPr>
        <p:sp>
          <p:nvSpPr>
            <p:cNvPr id="33813"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标题标题</a:t>
              </a:r>
            </a:p>
          </p:txBody>
        </p:sp>
        <p:grpSp>
          <p:nvGrpSpPr>
            <p:cNvPr id="33814"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35" name="组合 34"/>
          <p:cNvGrpSpPr/>
          <p:nvPr/>
        </p:nvGrpSpPr>
        <p:grpSpPr>
          <a:xfrm>
            <a:off x="7251700" y="3573463"/>
            <a:ext cx="1436688" cy="227012"/>
            <a:chOff x="4369395" y="3284984"/>
            <a:chExt cx="1436675" cy="228024"/>
          </a:xfrm>
        </p:grpSpPr>
        <p:sp>
          <p:nvSpPr>
            <p:cNvPr id="33818"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标题标题</a:t>
              </a:r>
            </a:p>
          </p:txBody>
        </p:sp>
        <p:grpSp>
          <p:nvGrpSpPr>
            <p:cNvPr id="33819"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40" name="组合 39"/>
          <p:cNvGrpSpPr/>
          <p:nvPr/>
        </p:nvGrpSpPr>
        <p:grpSpPr>
          <a:xfrm>
            <a:off x="5883275" y="3860800"/>
            <a:ext cx="1436688" cy="228600"/>
            <a:chOff x="4369395" y="3284984"/>
            <a:chExt cx="1436675" cy="228024"/>
          </a:xfrm>
        </p:grpSpPr>
        <p:sp>
          <p:nvSpPr>
            <p:cNvPr id="33823"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标题标题</a:t>
              </a:r>
            </a:p>
          </p:txBody>
        </p:sp>
        <p:grpSp>
          <p:nvGrpSpPr>
            <p:cNvPr id="33824"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45" name="组合 44"/>
          <p:cNvGrpSpPr/>
          <p:nvPr/>
        </p:nvGrpSpPr>
        <p:grpSpPr>
          <a:xfrm>
            <a:off x="7251700" y="3860800"/>
            <a:ext cx="1436688" cy="228600"/>
            <a:chOff x="4369395" y="3284984"/>
            <a:chExt cx="1436675" cy="228024"/>
          </a:xfrm>
        </p:grpSpPr>
        <p:sp>
          <p:nvSpPr>
            <p:cNvPr id="33828"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标题标题</a:t>
              </a:r>
            </a:p>
          </p:txBody>
        </p:sp>
        <p:grpSp>
          <p:nvGrpSpPr>
            <p:cNvPr id="33829"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sp>
        <p:nvSpPr>
          <p:cNvPr id="50" name="矩形 49"/>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1" name="组合 50"/>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2" name="矩形 51"/>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3" name="等腰三角形 52"/>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3834" name="文本框 9"/>
          <p:cNvSpPr txBox="1"/>
          <p:nvPr/>
        </p:nvSpPr>
        <p:spPr>
          <a:xfrm>
            <a:off x="841375" y="203200"/>
            <a:ext cx="2720975"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第三章  </a:t>
            </a:r>
            <a:r>
              <a:rPr lang="en-US" altLang="zh-CN" b="1" dirty="0">
                <a:solidFill>
                  <a:srgbClr val="2F5EB0"/>
                </a:solidFill>
                <a:latin typeface="Calibri" panose="020F0502020204030204" charset="0"/>
                <a:ea typeface="宋体" panose="02010600030101010101" pitchFamily="2" charset="-122"/>
              </a:rPr>
              <a:t>SECTION</a:t>
            </a:r>
            <a:endParaRPr lang="en-US" altLang="ko-KR" dirty="0">
              <a:solidFill>
                <a:srgbClr val="2F5EB0"/>
              </a:solidFill>
              <a:latin typeface="微软雅黑" panose="020B0503020204020204" charset="-122"/>
              <a:ea typeface="微软雅黑" panose="020B0503020204020204" charset="-122"/>
            </a:endParaRPr>
          </a:p>
        </p:txBody>
      </p:sp>
      <p:sp>
        <p:nvSpPr>
          <p:cNvPr id="55" name="KSO_Shape"/>
          <p:cNvSpPr/>
          <p:nvPr/>
        </p:nvSpPr>
        <p:spPr bwMode="auto">
          <a:xfrm>
            <a:off x="4597400" y="3109913"/>
            <a:ext cx="587375" cy="5810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2F5EB0"/>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58"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59" name="TextBox 58"/>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pic>
        <p:nvPicPr>
          <p:cNvPr id="33838" name="图片 1" descr="159500-12051612394899"/>
          <p:cNvPicPr>
            <a:picLocks noChangeAspect="1"/>
          </p:cNvPicPr>
          <p:nvPr/>
        </p:nvPicPr>
        <p:blipFill>
          <a:blip r:embed="rId3"/>
          <a:stretch>
            <a:fillRect/>
          </a:stretch>
        </p:blipFill>
        <p:spPr>
          <a:xfrm flipH="1">
            <a:off x="0" y="871538"/>
            <a:ext cx="3990975" cy="57245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ppt_x</p:attrName>
                                        </p:attrNameLst>
                                      </p:cBhvr>
                                      <p:tavLst>
                                        <p:tav tm="0">
                                          <p:val>
                                            <p:strVal val="#ppt_x"/>
                                          </p:val>
                                        </p:tav>
                                        <p:tav tm="100000">
                                          <p:val>
                                            <p:strVal val="#ppt_x"/>
                                          </p:val>
                                        </p:tav>
                                      </p:tavLst>
                                    </p:anim>
                                    <p:anim calcmode="lin" valueType="num">
                                      <p:cBhvr>
                                        <p:cTn id="44" dur="500" fill="hold"/>
                                        <p:tgtEl>
                                          <p:spTgt spid="30"/>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ppt_x</p:attrName>
                                        </p:attrNameLst>
                                      </p:cBhvr>
                                      <p:tavLst>
                                        <p:tav tm="0">
                                          <p:val>
                                            <p:strVal val="#ppt_x"/>
                                          </p:val>
                                        </p:tav>
                                        <p:tav tm="100000">
                                          <p:val>
                                            <p:strVal val="#ppt_x"/>
                                          </p:val>
                                        </p:tav>
                                      </p:tavLst>
                                    </p:anim>
                                    <p:anim calcmode="lin" valueType="num">
                                      <p:cBhvr>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ppt_x</p:attrName>
                                        </p:attrNameLst>
                                      </p:cBhvr>
                                      <p:tavLst>
                                        <p:tav tm="0">
                                          <p:val>
                                            <p:strVal val="#ppt_x"/>
                                          </p:val>
                                        </p:tav>
                                        <p:tav tm="100000">
                                          <p:val>
                                            <p:strVal val="#ppt_x"/>
                                          </p:val>
                                        </p:tav>
                                      </p:tavLst>
                                    </p:anim>
                                    <p:anim calcmode="lin" valueType="num">
                                      <p:cBhvr>
                                        <p:cTn id="59" dur="500" fill="hold"/>
                                        <p:tgtEl>
                                          <p:spTgt spid="45"/>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1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9" grpId="0"/>
      <p:bldP spid="55" grpId="0" bldLvl="0" animBg="1"/>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5845"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19</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8" name="组合 7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1"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35849" name="文本框 9"/>
          <p:cNvSpPr txBox="1"/>
          <p:nvPr/>
        </p:nvSpPr>
        <p:spPr>
          <a:xfrm>
            <a:off x="841375" y="203200"/>
            <a:ext cx="1597025"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83" name="Freeform 6"/>
          <p:cNvSpPr/>
          <p:nvPr/>
        </p:nvSpPr>
        <p:spPr bwMode="auto">
          <a:xfrm>
            <a:off x="8034188" y="1626911"/>
            <a:ext cx="2485130" cy="1513170"/>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2F5EB0"/>
          </a:solidFill>
          <a:ln>
            <a:noFill/>
          </a:ln>
          <a:effectLst>
            <a:innerShdw blurRad="63500" dist="50800" dir="13500000">
              <a:prstClr val="black">
                <a:alpha val="50000"/>
              </a:prstClr>
            </a:innerShdw>
          </a:effectLst>
        </p:spPr>
        <p:txBody>
          <a:bodyPr vert="horz" wrap="square" lIns="91416" tIns="755803" rIns="91416" bIns="45708" numCol="1" anchor="t" anchorCtr="0" compatLnSpc="1"/>
          <a:lstStyle/>
          <a:p>
            <a:pPr algn="ctr" fontAlgn="auto">
              <a:lnSpc>
                <a:spcPts val="1500"/>
              </a:lnSpc>
            </a:pPr>
            <a:r>
              <a:rPr lang="en-US" altLang="zh-CN" sz="5400" strike="noStrike" noProof="1">
                <a:solidFill>
                  <a:schemeClr val="bg1"/>
                </a:solidFill>
                <a:latin typeface="微软雅黑" panose="020B0503020204020204" charset="-122"/>
                <a:ea typeface="微软雅黑" panose="020B0503020204020204" charset="-122"/>
                <a:cs typeface="UKIJ Qolyazma" pitchFamily="18" charset="0"/>
              </a:rPr>
              <a:t>62</a:t>
            </a:r>
            <a:r>
              <a:rPr lang="en-US" altLang="zh-CN" sz="2400" strike="noStrike" noProof="1">
                <a:solidFill>
                  <a:schemeClr val="bg1"/>
                </a:solidFill>
                <a:latin typeface="微软雅黑" panose="020B0503020204020204" charset="-122"/>
                <a:ea typeface="微软雅黑" panose="020B0503020204020204" charset="-122"/>
                <a:cs typeface="UKIJ Qolyazma" pitchFamily="18" charset="0"/>
              </a:rPr>
              <a:t>%</a:t>
            </a:r>
          </a:p>
          <a:p>
            <a:pPr algn="ctr" fontAlgn="auto">
              <a:lnSpc>
                <a:spcPts val="1500"/>
              </a:lnSpc>
            </a:pPr>
            <a:r>
              <a:rPr lang="zh-CN" altLang="en-US" sz="1200" strike="noStrike" noProof="1">
                <a:solidFill>
                  <a:schemeClr val="bg1"/>
                </a:solidFill>
                <a:latin typeface="微软雅黑" panose="020B0503020204020204" charset="-122"/>
                <a:ea typeface="微软雅黑" panose="020B0503020204020204" charset="-122"/>
                <a:cs typeface="+mn-cs"/>
              </a:rPr>
              <a:t>您的内容打在这里，或者通过复制您的文本后，在此框中选择粘贴。</a:t>
            </a:r>
            <a:endParaRPr lang="zh-CN" altLang="en-US" sz="1200" strike="noStrike" noProof="1">
              <a:solidFill>
                <a:schemeClr val="bg1"/>
              </a:solidFill>
              <a:latin typeface="微软雅黑" panose="020B0503020204020204" charset="-122"/>
              <a:ea typeface="微软雅黑" panose="020B0503020204020204" charset="-122"/>
            </a:endParaRPr>
          </a:p>
        </p:txBody>
      </p:sp>
      <p:sp>
        <p:nvSpPr>
          <p:cNvPr id="84" name="Freeform 7"/>
          <p:cNvSpPr/>
          <p:nvPr/>
        </p:nvSpPr>
        <p:spPr bwMode="auto">
          <a:xfrm>
            <a:off x="8034188" y="3349937"/>
            <a:ext cx="2485130" cy="1078252"/>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2F5EB0"/>
          </a:solidFill>
          <a:ln>
            <a:noFill/>
          </a:ln>
          <a:effectLst>
            <a:innerShdw blurRad="63500" dist="50800" dir="13500000">
              <a:prstClr val="black">
                <a:alpha val="50000"/>
              </a:prstClr>
            </a:innerShdw>
          </a:effectLst>
        </p:spPr>
        <p:txBody>
          <a:bodyPr vert="horz" wrap="square" lIns="91416" tIns="611840" rIns="91416" bIns="45708" numCol="1" anchor="t" anchorCtr="0" compatLnSpc="1"/>
          <a:lstStyle/>
          <a:p>
            <a:pPr lvl="0" algn="ctr" fontAlgn="auto">
              <a:lnSpc>
                <a:spcPts val="1500"/>
              </a:lnSpc>
            </a:pPr>
            <a:r>
              <a:rPr lang="en-US" altLang="zh-CN" sz="5400" strike="noStrike" noProof="1">
                <a:solidFill>
                  <a:prstClr val="white"/>
                </a:solidFill>
                <a:latin typeface="微软雅黑" panose="020B0503020204020204" charset="-122"/>
                <a:ea typeface="微软雅黑" panose="020B0503020204020204" charset="-122"/>
                <a:cs typeface="UKIJ Qolyazma" pitchFamily="18" charset="0"/>
              </a:rPr>
              <a:t>38</a:t>
            </a:r>
            <a:r>
              <a:rPr lang="en-US" altLang="zh-CN" sz="2400" strike="noStrike" noProof="1">
                <a:solidFill>
                  <a:prstClr val="white"/>
                </a:solidFill>
                <a:latin typeface="微软雅黑" panose="020B0503020204020204" charset="-122"/>
                <a:ea typeface="微软雅黑" panose="020B0503020204020204" charset="-122"/>
                <a:cs typeface="UKIJ Qolyazma" pitchFamily="18" charset="0"/>
              </a:rPr>
              <a:t>%</a:t>
            </a:r>
          </a:p>
          <a:p>
            <a:pPr fontAlgn="auto"/>
            <a:endParaRPr lang="zh-CN" altLang="en-US" strike="noStrike" noProof="1">
              <a:latin typeface="微软雅黑" panose="020B0503020204020204" charset="-122"/>
              <a:ea typeface="微软雅黑" panose="020B0503020204020204" charset="-122"/>
            </a:endParaRPr>
          </a:p>
        </p:txBody>
      </p:sp>
      <p:cxnSp>
        <p:nvCxnSpPr>
          <p:cNvPr id="85" name="直接连接符 84"/>
          <p:cNvCxnSpPr/>
          <p:nvPr/>
        </p:nvCxnSpPr>
        <p:spPr>
          <a:xfrm flipH="1">
            <a:off x="1806575" y="3127375"/>
            <a:ext cx="6227763"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84" idx="0"/>
          </p:cNvCxnSpPr>
          <p:nvPr/>
        </p:nvCxnSpPr>
        <p:spPr>
          <a:xfrm flipH="1">
            <a:off x="1806575" y="3349625"/>
            <a:ext cx="6227763"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87" name="TextBox 13"/>
          <p:cNvSpPr txBox="1"/>
          <p:nvPr/>
        </p:nvSpPr>
        <p:spPr>
          <a:xfrm flipH="1">
            <a:off x="1806575" y="1628775"/>
            <a:ext cx="2786063" cy="384175"/>
          </a:xfrm>
          <a:prstGeom prst="rect">
            <a:avLst/>
          </a:prstGeom>
          <a:noFill/>
          <a:ln w="9525">
            <a:noFill/>
          </a:ln>
        </p:spPr>
        <p:txBody>
          <a:bodyPr wrap="square" lIns="91410" tIns="45705" rIns="91410" bIns="45705" anchor="t">
            <a:spAutoFit/>
          </a:bodyPr>
          <a:lstStyle/>
          <a:p>
            <a:pPr eaLnBrk="0" hangingPunct="0">
              <a:buFont typeface="Arial" panose="020B0604020202020204" pitchFamily="34" charset="0"/>
              <a:buNone/>
            </a:pPr>
            <a:r>
              <a:rPr lang="zh-CN" altLang="en-US" b="1" dirty="0">
                <a:solidFill>
                  <a:srgbClr val="2F5EB0"/>
                </a:solidFill>
                <a:latin typeface="Calibri" panose="020F0502020204030204" charset="0"/>
                <a:ea typeface="微软雅黑" panose="020B0503020204020204" charset="-122"/>
              </a:rPr>
              <a:t>点击输入标题</a:t>
            </a:r>
          </a:p>
        </p:txBody>
      </p:sp>
      <p:sp>
        <p:nvSpPr>
          <p:cNvPr id="88" name="TextBox 14"/>
          <p:cNvSpPr txBox="1"/>
          <p:nvPr/>
        </p:nvSpPr>
        <p:spPr>
          <a:xfrm>
            <a:off x="1806575" y="1993900"/>
            <a:ext cx="5249863" cy="922338"/>
          </a:xfrm>
          <a:prstGeom prst="rect">
            <a:avLst/>
          </a:prstGeom>
          <a:noFill/>
          <a:ln w="9525">
            <a:noFill/>
          </a:ln>
        </p:spPr>
        <p:txBody>
          <a:bodyPr wrap="square" anchor="t">
            <a:spAutoFit/>
          </a:bodyPr>
          <a:lstStyle/>
          <a:p>
            <a:pPr>
              <a:lnSpc>
                <a:spcPct val="130000"/>
              </a:lnSpc>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您的内容打在这里，或者通过复制您的文本后，在此框中选择粘贴，并选择只保留文字。您的内容打在这里，或者通过复制您的文本后您的内容打在这里。</a:t>
            </a:r>
          </a:p>
        </p:txBody>
      </p:sp>
      <p:sp>
        <p:nvSpPr>
          <p:cNvPr id="89" name="TextBox 15"/>
          <p:cNvSpPr txBox="1"/>
          <p:nvPr/>
        </p:nvSpPr>
        <p:spPr>
          <a:xfrm flipH="1">
            <a:off x="1806575" y="3609975"/>
            <a:ext cx="2786063" cy="382588"/>
          </a:xfrm>
          <a:prstGeom prst="rect">
            <a:avLst/>
          </a:prstGeom>
          <a:noFill/>
          <a:ln w="9525">
            <a:noFill/>
          </a:ln>
        </p:spPr>
        <p:txBody>
          <a:bodyPr wrap="square" lIns="91410" tIns="45705" rIns="91410" bIns="45705" anchor="t">
            <a:spAutoFit/>
          </a:bodyPr>
          <a:lstStyle/>
          <a:p>
            <a:pPr eaLnBrk="0" hangingPunct="0">
              <a:buFont typeface="Arial" panose="020B0604020202020204" pitchFamily="34" charset="0"/>
              <a:buNone/>
            </a:pPr>
            <a:r>
              <a:rPr lang="zh-CN" altLang="en-US" b="1" dirty="0">
                <a:solidFill>
                  <a:srgbClr val="2F5EB0"/>
                </a:solidFill>
                <a:latin typeface="Calibri" panose="020F0502020204030204" charset="0"/>
                <a:ea typeface="微软雅黑" panose="020B0503020204020204" charset="-122"/>
              </a:rPr>
              <a:t>点击输入标题</a:t>
            </a:r>
          </a:p>
        </p:txBody>
      </p:sp>
      <p:sp>
        <p:nvSpPr>
          <p:cNvPr id="90" name="TextBox 16"/>
          <p:cNvSpPr txBox="1"/>
          <p:nvPr/>
        </p:nvSpPr>
        <p:spPr>
          <a:xfrm>
            <a:off x="1806575" y="3973513"/>
            <a:ext cx="5249863" cy="922337"/>
          </a:xfrm>
          <a:prstGeom prst="rect">
            <a:avLst/>
          </a:prstGeom>
          <a:noFill/>
          <a:ln w="9525">
            <a:noFill/>
          </a:ln>
        </p:spPr>
        <p:txBody>
          <a:bodyPr wrap="square" anchor="t">
            <a:spAutoFit/>
          </a:bodyPr>
          <a:lstStyle/>
          <a:p>
            <a:pPr>
              <a:lnSpc>
                <a:spcPct val="130000"/>
              </a:lnSpc>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a:t>
            </a:r>
            <a:r>
              <a:rPr lang="zh-CN" altLang="en-US" sz="1400">
                <a:latin typeface="微软雅黑" panose="020B0503020204020204" charset="-122"/>
                <a:ea typeface="微软雅黑" panose="020B0503020204020204" charset="-122"/>
              </a:rPr>
              <a:t>文本后您的内容打在这里。</a:t>
            </a:r>
          </a:p>
        </p:txBody>
      </p:sp>
      <p:sp>
        <p:nvSpPr>
          <p:cNvPr id="91" name="矩形 47"/>
          <p:cNvSpPr/>
          <p:nvPr/>
        </p:nvSpPr>
        <p:spPr>
          <a:xfrm>
            <a:off x="1704975" y="5283200"/>
            <a:ext cx="8936038" cy="601663"/>
          </a:xfrm>
          <a:prstGeom prst="rect">
            <a:avLst/>
          </a:prstGeom>
          <a:noFill/>
          <a:ln w="9525">
            <a:noFill/>
          </a:ln>
        </p:spPr>
        <p:txBody>
          <a:bodyPr wrap="square" lIns="91407" tIns="45704" rIns="91407" bIns="45704" anchor="t">
            <a:spAutoFit/>
          </a:bodyPr>
          <a:lstStyle/>
          <a:p>
            <a:pPr algn="ct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92" name="TextBox 91"/>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p:tgtEl>
                                          <p:spTgt spid="83"/>
                                        </p:tgtEl>
                                        <p:attrNameLst>
                                          <p:attrName>ppt_y</p:attrName>
                                        </p:attrNameLst>
                                      </p:cBhvr>
                                      <p:tavLst>
                                        <p:tav tm="0">
                                          <p:val>
                                            <p:strVal val="#ppt_y+#ppt_h*1.125000"/>
                                          </p:val>
                                        </p:tav>
                                        <p:tav tm="100000">
                                          <p:val>
                                            <p:strVal val="#ppt_y"/>
                                          </p:val>
                                        </p:tav>
                                      </p:tavLst>
                                    </p:anim>
                                    <p:animEffect transition="in" filter="wipe(up)">
                                      <p:cBhvr>
                                        <p:cTn id="8" dur="500"/>
                                        <p:tgtEl>
                                          <p:spTgt spid="83"/>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p:tgtEl>
                                          <p:spTgt spid="84"/>
                                        </p:tgtEl>
                                        <p:attrNameLst>
                                          <p:attrName>ppt_y</p:attrName>
                                        </p:attrNameLst>
                                      </p:cBhvr>
                                      <p:tavLst>
                                        <p:tav tm="0">
                                          <p:val>
                                            <p:strVal val="#ppt_y-#ppt_h*1.125000"/>
                                          </p:val>
                                        </p:tav>
                                        <p:tav tm="100000">
                                          <p:val>
                                            <p:strVal val="#ppt_y"/>
                                          </p:val>
                                        </p:tav>
                                      </p:tavLst>
                                    </p:anim>
                                    <p:animEffect transition="in" filter="wipe(down)">
                                      <p:cBhvr>
                                        <p:cTn id="12" dur="500"/>
                                        <p:tgtEl>
                                          <p:spTgt spid="84"/>
                                        </p:tgtEl>
                                      </p:cBhvr>
                                    </p:animEffect>
                                  </p:childTnLst>
                                </p:cTn>
                              </p:par>
                              <p:par>
                                <p:cTn id="13" presetID="22" presetClass="entr" presetSubtype="2" fill="hold" nodeType="withEffect">
                                  <p:stCondLst>
                                    <p:cond delay="400"/>
                                  </p:stCondLst>
                                  <p:childTnLst>
                                    <p:set>
                                      <p:cBhvr>
                                        <p:cTn id="14" dur="1" fill="hold">
                                          <p:stCondLst>
                                            <p:cond delay="0"/>
                                          </p:stCondLst>
                                        </p:cTn>
                                        <p:tgtEl>
                                          <p:spTgt spid="85"/>
                                        </p:tgtEl>
                                        <p:attrNameLst>
                                          <p:attrName>style.visibility</p:attrName>
                                        </p:attrNameLst>
                                      </p:cBhvr>
                                      <p:to>
                                        <p:strVal val="visible"/>
                                      </p:to>
                                    </p:set>
                                    <p:animEffect transition="in" filter="wipe(right)">
                                      <p:cBhvr>
                                        <p:cTn id="15" dur="500"/>
                                        <p:tgtEl>
                                          <p:spTgt spid="85"/>
                                        </p:tgtEl>
                                      </p:cBhvr>
                                    </p:animEffect>
                                  </p:childTnLst>
                                </p:cTn>
                              </p:par>
                              <p:par>
                                <p:cTn id="16" presetID="22" presetClass="entr" presetSubtype="2" fill="hold" nodeType="withEffect">
                                  <p:stCondLst>
                                    <p:cond delay="400"/>
                                  </p:stCondLst>
                                  <p:childTnLst>
                                    <p:set>
                                      <p:cBhvr>
                                        <p:cTn id="17" dur="1" fill="hold">
                                          <p:stCondLst>
                                            <p:cond delay="0"/>
                                          </p:stCondLst>
                                        </p:cTn>
                                        <p:tgtEl>
                                          <p:spTgt spid="86"/>
                                        </p:tgtEl>
                                        <p:attrNameLst>
                                          <p:attrName>style.visibility</p:attrName>
                                        </p:attrNameLst>
                                      </p:cBhvr>
                                      <p:to>
                                        <p:strVal val="visible"/>
                                      </p:to>
                                    </p:set>
                                    <p:animEffect transition="in" filter="wipe(right)">
                                      <p:cBhvr>
                                        <p:cTn id="18" dur="500"/>
                                        <p:tgtEl>
                                          <p:spTgt spid="86"/>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87"/>
                                        </p:tgtEl>
                                        <p:attrNameLst>
                                          <p:attrName>style.visibility</p:attrName>
                                        </p:attrNameLst>
                                      </p:cBhvr>
                                      <p:to>
                                        <p:strVal val="visible"/>
                                      </p:to>
                                    </p:set>
                                    <p:animEffect transition="in" filter="fade">
                                      <p:cBhvr>
                                        <p:cTn id="21" dur="100"/>
                                        <p:tgtEl>
                                          <p:spTgt spid="87"/>
                                        </p:tgtEl>
                                      </p:cBhvr>
                                    </p:animEffect>
                                  </p:childTnLst>
                                </p:cTn>
                              </p:par>
                              <p:par>
                                <p:cTn id="22" presetID="10" presetClass="entr" presetSubtype="0" fill="hold" grpId="0" nodeType="withEffect">
                                  <p:stCondLst>
                                    <p:cond delay="1000"/>
                                  </p:stCondLst>
                                  <p:iterate type="lt">
                                    <p:tmPct val="10000"/>
                                  </p:iterate>
                                  <p:childTnLst>
                                    <p:set>
                                      <p:cBhvr>
                                        <p:cTn id="23" dur="1" fill="hold">
                                          <p:stCondLst>
                                            <p:cond delay="0"/>
                                          </p:stCondLst>
                                        </p:cTn>
                                        <p:tgtEl>
                                          <p:spTgt spid="88"/>
                                        </p:tgtEl>
                                        <p:attrNameLst>
                                          <p:attrName>style.visibility</p:attrName>
                                        </p:attrNameLst>
                                      </p:cBhvr>
                                      <p:to>
                                        <p:strVal val="visible"/>
                                      </p:to>
                                    </p:set>
                                    <p:animEffect transition="in" filter="fade">
                                      <p:cBhvr>
                                        <p:cTn id="24" dur="100"/>
                                        <p:tgtEl>
                                          <p:spTgt spid="88"/>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89"/>
                                        </p:tgtEl>
                                        <p:attrNameLst>
                                          <p:attrName>style.visibility</p:attrName>
                                        </p:attrNameLst>
                                      </p:cBhvr>
                                      <p:to>
                                        <p:strVal val="visible"/>
                                      </p:to>
                                    </p:set>
                                    <p:animEffect transition="in" filter="fade">
                                      <p:cBhvr>
                                        <p:cTn id="27" dur="100"/>
                                        <p:tgtEl>
                                          <p:spTgt spid="89"/>
                                        </p:tgtEl>
                                      </p:cBhvr>
                                    </p:animEffect>
                                  </p:childTnLst>
                                </p:cTn>
                              </p:par>
                              <p:par>
                                <p:cTn id="28" presetID="10" presetClass="entr" presetSubtype="0" fill="hold" grpId="0" nodeType="withEffect">
                                  <p:stCondLst>
                                    <p:cond delay="1000"/>
                                  </p:stCondLst>
                                  <p:iterate type="lt">
                                    <p:tmPct val="10000"/>
                                  </p:iterate>
                                  <p:childTnLst>
                                    <p:set>
                                      <p:cBhvr>
                                        <p:cTn id="29" dur="1" fill="hold">
                                          <p:stCondLst>
                                            <p:cond delay="0"/>
                                          </p:stCondLst>
                                        </p:cTn>
                                        <p:tgtEl>
                                          <p:spTgt spid="90"/>
                                        </p:tgtEl>
                                        <p:attrNameLst>
                                          <p:attrName>style.visibility</p:attrName>
                                        </p:attrNameLst>
                                      </p:cBhvr>
                                      <p:to>
                                        <p:strVal val="visible"/>
                                      </p:to>
                                    </p:set>
                                    <p:animEffect transition="in" filter="fade">
                                      <p:cBhvr>
                                        <p:cTn id="30" dur="100"/>
                                        <p:tgtEl>
                                          <p:spTgt spid="90"/>
                                        </p:tgtEl>
                                      </p:cBhvr>
                                    </p:animEffect>
                                  </p:childTnLst>
                                </p:cTn>
                              </p:par>
                            </p:childTnLst>
                          </p:cTn>
                        </p:par>
                        <p:par>
                          <p:cTn id="31" fill="hold">
                            <p:stCondLst>
                              <p:cond delay="1769"/>
                            </p:stCondLst>
                            <p:childTnLst>
                              <p:par>
                                <p:cTn id="32" presetID="16" presetClass="entr" presetSubtype="37" fill="hold" grpId="0" nodeType="after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barn(outVertical)">
                                      <p:cBhvr>
                                        <p:cTn id="34" dur="500"/>
                                        <p:tgtEl>
                                          <p:spTgt spid="91"/>
                                        </p:tgtEl>
                                      </p:cBhvr>
                                    </p:animEffect>
                                  </p:childTnLst>
                                </p:cTn>
                              </p:par>
                            </p:childTnLst>
                          </p:cTn>
                        </p:par>
                        <p:par>
                          <p:cTn id="35" fill="hold">
                            <p:stCondLst>
                              <p:cond delay="2269"/>
                            </p:stCondLst>
                            <p:childTnLst>
                              <p:par>
                                <p:cTn id="36" presetID="10" presetClass="entr" presetSubtype="0" fill="hold" grpId="0"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1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4" grpId="0" bldLvl="0" animBg="1"/>
      <p:bldP spid="87" grpId="0"/>
      <p:bldP spid="88"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7893" name="Rectangle 4"/>
          <p:cNvSpPr txBox="1"/>
          <p:nvPr/>
        </p:nvSpPr>
        <p:spPr>
          <a:xfrm>
            <a:off x="10023475" y="6492875"/>
            <a:ext cx="1152525"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21</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8" name="组合 7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1"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37897" name="文本框 9"/>
          <p:cNvSpPr txBox="1"/>
          <p:nvPr/>
        </p:nvSpPr>
        <p:spPr>
          <a:xfrm>
            <a:off x="841375" y="203200"/>
            <a:ext cx="1366838"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15" name="矩形 14"/>
          <p:cNvSpPr/>
          <p:nvPr/>
        </p:nvSpPr>
        <p:spPr>
          <a:xfrm>
            <a:off x="-167067" y="1237517"/>
            <a:ext cx="12359068" cy="2663602"/>
          </a:xfrm>
          <a:prstGeom prst="rect">
            <a:avLst/>
          </a:prstGeom>
          <a:blipFill>
            <a:blip r:embed="rId3"/>
            <a:srcRect/>
            <a:stretch>
              <a:fillRect l="-34165" t="-210782" r="-29957" b="-116198"/>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16" name="组合 15"/>
          <p:cNvGrpSpPr/>
          <p:nvPr/>
        </p:nvGrpSpPr>
        <p:grpSpPr>
          <a:xfrm>
            <a:off x="1735138" y="4278313"/>
            <a:ext cx="663575" cy="661987"/>
            <a:chOff x="8077071" y="845254"/>
            <a:chExt cx="2036801" cy="2036802"/>
          </a:xfrm>
        </p:grpSpPr>
        <p:sp>
          <p:nvSpPr>
            <p:cNvPr id="17" name="椭圆 16"/>
            <p:cNvSpPr/>
            <p:nvPr/>
          </p:nvSpPr>
          <p:spPr>
            <a:xfrm>
              <a:off x="8077071" y="845254"/>
              <a:ext cx="2036801"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18"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9" name="组合 18"/>
          <p:cNvGrpSpPr/>
          <p:nvPr/>
        </p:nvGrpSpPr>
        <p:grpSpPr>
          <a:xfrm>
            <a:off x="3714750" y="4278313"/>
            <a:ext cx="661988" cy="661987"/>
            <a:chOff x="8125599" y="1434035"/>
            <a:chExt cx="2036802" cy="2036802"/>
          </a:xfrm>
        </p:grpSpPr>
        <p:sp>
          <p:nvSpPr>
            <p:cNvPr id="20" name="椭圆 19"/>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2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22" name="组合 21"/>
          <p:cNvGrpSpPr/>
          <p:nvPr/>
        </p:nvGrpSpPr>
        <p:grpSpPr>
          <a:xfrm>
            <a:off x="5736055" y="4277822"/>
            <a:ext cx="662953" cy="662952"/>
            <a:chOff x="8125599" y="1434035"/>
            <a:chExt cx="2036802" cy="2036802"/>
          </a:xfrm>
        </p:grpSpPr>
        <p:sp>
          <p:nvSpPr>
            <p:cNvPr id="23" name="椭圆 22"/>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grpSp>
          <p:nvGrpSpPr>
            <p:cNvPr id="24" name="组合 23"/>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5"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26"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27"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grpSp>
      </p:grpSp>
      <p:grpSp>
        <p:nvGrpSpPr>
          <p:cNvPr id="28" name="组合 27"/>
          <p:cNvGrpSpPr/>
          <p:nvPr/>
        </p:nvGrpSpPr>
        <p:grpSpPr>
          <a:xfrm>
            <a:off x="7785100" y="4278313"/>
            <a:ext cx="663575" cy="661987"/>
            <a:chOff x="8125599" y="1434035"/>
            <a:chExt cx="2036802" cy="2036802"/>
          </a:xfrm>
        </p:grpSpPr>
        <p:sp>
          <p:nvSpPr>
            <p:cNvPr id="29" name="椭圆 28"/>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30"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31" name="组合 30"/>
          <p:cNvGrpSpPr/>
          <p:nvPr/>
        </p:nvGrpSpPr>
        <p:grpSpPr>
          <a:xfrm>
            <a:off x="9896475" y="4278313"/>
            <a:ext cx="663575" cy="661987"/>
            <a:chOff x="8125599" y="1434035"/>
            <a:chExt cx="2036802" cy="2036802"/>
          </a:xfrm>
        </p:grpSpPr>
        <p:sp>
          <p:nvSpPr>
            <p:cNvPr id="32" name="椭圆 31"/>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33"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4" name="矩形 33"/>
          <p:cNvSpPr/>
          <p:nvPr/>
        </p:nvSpPr>
        <p:spPr>
          <a:xfrm>
            <a:off x="922338" y="5013325"/>
            <a:ext cx="2139950" cy="938213"/>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p>
        </p:txBody>
      </p:sp>
      <p:sp>
        <p:nvSpPr>
          <p:cNvPr id="35" name="矩形 34"/>
          <p:cNvSpPr/>
          <p:nvPr/>
        </p:nvSpPr>
        <p:spPr>
          <a:xfrm>
            <a:off x="3009900" y="5013325"/>
            <a:ext cx="2139950" cy="938213"/>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p>
        </p:txBody>
      </p:sp>
      <p:sp>
        <p:nvSpPr>
          <p:cNvPr id="36" name="矩形 35"/>
          <p:cNvSpPr/>
          <p:nvPr/>
        </p:nvSpPr>
        <p:spPr>
          <a:xfrm>
            <a:off x="5027613" y="5013325"/>
            <a:ext cx="2138362" cy="938213"/>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p>
        </p:txBody>
      </p:sp>
      <p:sp>
        <p:nvSpPr>
          <p:cNvPr id="37" name="矩形 36"/>
          <p:cNvSpPr/>
          <p:nvPr/>
        </p:nvSpPr>
        <p:spPr>
          <a:xfrm>
            <a:off x="7042150" y="5013325"/>
            <a:ext cx="2139950" cy="938213"/>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p>
        </p:txBody>
      </p:sp>
      <p:sp>
        <p:nvSpPr>
          <p:cNvPr id="38" name="矩形 37"/>
          <p:cNvSpPr/>
          <p:nvPr/>
        </p:nvSpPr>
        <p:spPr>
          <a:xfrm>
            <a:off x="9129713" y="5013325"/>
            <a:ext cx="2139950" cy="938213"/>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p>
        </p:txBody>
      </p:sp>
      <p:sp>
        <p:nvSpPr>
          <p:cNvPr id="39" name="TextBox 38"/>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0-#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ppt_x</p:attrName>
                                        </p:attrNameLst>
                                      </p:cBhvr>
                                      <p:tavLst>
                                        <p:tav tm="0">
                                          <p:val>
                                            <p:strVal val="#ppt_x"/>
                                          </p:val>
                                        </p:tav>
                                        <p:tav tm="100000">
                                          <p:val>
                                            <p:strVal val="#ppt_x"/>
                                          </p:val>
                                        </p:tav>
                                      </p:tavLst>
                                    </p:anim>
                                    <p:anim calcmode="lin" valueType="num">
                                      <p:cBhvr>
                                        <p:cTn id="13" dur="75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par>
                          <p:cTn id="18" fill="hold">
                            <p:stCondLst>
                              <p:cond delay="2000"/>
                            </p:stCondLst>
                            <p:childTnLst>
                              <p:par>
                                <p:cTn id="19" presetID="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750" fill="hold"/>
                                        <p:tgtEl>
                                          <p:spTgt spid="19"/>
                                        </p:tgtEl>
                                        <p:attrNameLst>
                                          <p:attrName>ppt_x</p:attrName>
                                        </p:attrNameLst>
                                      </p:cBhvr>
                                      <p:tavLst>
                                        <p:tav tm="0">
                                          <p:val>
                                            <p:strVal val="#ppt_x"/>
                                          </p:val>
                                        </p:tav>
                                        <p:tav tm="100000">
                                          <p:val>
                                            <p:strVal val="#ppt_x"/>
                                          </p:val>
                                        </p:tav>
                                      </p:tavLst>
                                    </p:anim>
                                    <p:anim calcmode="lin" valueType="num">
                                      <p:cBhvr>
                                        <p:cTn id="22" dur="750" fill="hold"/>
                                        <p:tgtEl>
                                          <p:spTgt spid="19"/>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up)">
                                      <p:cBhvr>
                                        <p:cTn id="26" dur="500"/>
                                        <p:tgtEl>
                                          <p:spTgt spid="35"/>
                                        </p:tgtEl>
                                      </p:cBhvr>
                                    </p:animEffect>
                                  </p:childTnLst>
                                </p:cTn>
                              </p:par>
                            </p:childTnLst>
                          </p:cTn>
                        </p:par>
                        <p:par>
                          <p:cTn id="27" fill="hold">
                            <p:stCondLst>
                              <p:cond delay="3500"/>
                            </p:stCondLst>
                            <p:childTnLst>
                              <p:par>
                                <p:cTn id="28" presetID="2" presetClass="entr" presetSubtype="1"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750" fill="hold"/>
                                        <p:tgtEl>
                                          <p:spTgt spid="22"/>
                                        </p:tgtEl>
                                        <p:attrNameLst>
                                          <p:attrName>ppt_x</p:attrName>
                                        </p:attrNameLst>
                                      </p:cBhvr>
                                      <p:tavLst>
                                        <p:tav tm="0">
                                          <p:val>
                                            <p:strVal val="#ppt_x"/>
                                          </p:val>
                                        </p:tav>
                                        <p:tav tm="100000">
                                          <p:val>
                                            <p:strVal val="#ppt_x"/>
                                          </p:val>
                                        </p:tav>
                                      </p:tavLst>
                                    </p:anim>
                                    <p:anim calcmode="lin" valueType="num">
                                      <p:cBhvr>
                                        <p:cTn id="31" dur="750" fill="hold"/>
                                        <p:tgtEl>
                                          <p:spTgt spid="22"/>
                                        </p:tgtEl>
                                        <p:attrNameLst>
                                          <p:attrName>ppt_y</p:attrName>
                                        </p:attrNameLst>
                                      </p:cBhvr>
                                      <p:tavLst>
                                        <p:tav tm="0">
                                          <p:val>
                                            <p:strVal val="0-#ppt_h/2"/>
                                          </p:val>
                                        </p:tav>
                                        <p:tav tm="100000">
                                          <p:val>
                                            <p:strVal val="#ppt_y"/>
                                          </p:val>
                                        </p:tav>
                                      </p:tavLst>
                                    </p:anim>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childTnLst>
                          </p:cTn>
                        </p:par>
                        <p:par>
                          <p:cTn id="36" fill="hold">
                            <p:stCondLst>
                              <p:cond delay="5000"/>
                            </p:stCondLst>
                            <p:childTnLst>
                              <p:par>
                                <p:cTn id="37" presetID="2" presetClass="entr" presetSubtype="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750" fill="hold"/>
                                        <p:tgtEl>
                                          <p:spTgt spid="28"/>
                                        </p:tgtEl>
                                        <p:attrNameLst>
                                          <p:attrName>ppt_x</p:attrName>
                                        </p:attrNameLst>
                                      </p:cBhvr>
                                      <p:tavLst>
                                        <p:tav tm="0">
                                          <p:val>
                                            <p:strVal val="#ppt_x"/>
                                          </p:val>
                                        </p:tav>
                                        <p:tav tm="100000">
                                          <p:val>
                                            <p:strVal val="#ppt_x"/>
                                          </p:val>
                                        </p:tav>
                                      </p:tavLst>
                                    </p:anim>
                                    <p:anim calcmode="lin" valueType="num">
                                      <p:cBhvr>
                                        <p:cTn id="40" dur="750" fill="hold"/>
                                        <p:tgtEl>
                                          <p:spTgt spid="28"/>
                                        </p:tgtEl>
                                        <p:attrNameLst>
                                          <p:attrName>ppt_y</p:attrName>
                                        </p:attrNameLst>
                                      </p:cBhvr>
                                      <p:tavLst>
                                        <p:tav tm="0">
                                          <p:val>
                                            <p:strVal val="0-#ppt_h/2"/>
                                          </p:val>
                                        </p:tav>
                                        <p:tav tm="100000">
                                          <p:val>
                                            <p:strVal val="#ppt_y"/>
                                          </p:val>
                                        </p:tav>
                                      </p:tavLst>
                                    </p:anim>
                                  </p:childTnLst>
                                </p:cTn>
                              </p:par>
                            </p:childTnLst>
                          </p:cTn>
                        </p:par>
                        <p:par>
                          <p:cTn id="41" fill="hold">
                            <p:stCondLst>
                              <p:cond delay="6000"/>
                            </p:stCondLst>
                            <p:childTnLst>
                              <p:par>
                                <p:cTn id="42" presetID="22" presetClass="entr" presetSubtype="1"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childTnLst>
                          </p:cTn>
                        </p:par>
                        <p:par>
                          <p:cTn id="45" fill="hold">
                            <p:stCondLst>
                              <p:cond delay="6500"/>
                            </p:stCondLst>
                            <p:childTnLst>
                              <p:par>
                                <p:cTn id="46" presetID="2" presetClass="entr" presetSubtype="1"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750" fill="hold"/>
                                        <p:tgtEl>
                                          <p:spTgt spid="31"/>
                                        </p:tgtEl>
                                        <p:attrNameLst>
                                          <p:attrName>ppt_x</p:attrName>
                                        </p:attrNameLst>
                                      </p:cBhvr>
                                      <p:tavLst>
                                        <p:tav tm="0">
                                          <p:val>
                                            <p:strVal val="#ppt_x"/>
                                          </p:val>
                                        </p:tav>
                                        <p:tav tm="100000">
                                          <p:val>
                                            <p:strVal val="#ppt_x"/>
                                          </p:val>
                                        </p:tav>
                                      </p:tavLst>
                                    </p:anim>
                                    <p:anim calcmode="lin" valueType="num">
                                      <p:cBhvr>
                                        <p:cTn id="49" dur="75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75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8000"/>
                            </p:stCondLst>
                            <p:childTnLst>
                              <p:par>
                                <p:cTn id="55" presetID="10"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4" grpId="0"/>
      <p:bldP spid="35"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9941"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22</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8" name="组合 7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1"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39945" name="文本框 9"/>
          <p:cNvSpPr txBox="1"/>
          <p:nvPr/>
        </p:nvSpPr>
        <p:spPr>
          <a:xfrm>
            <a:off x="841375" y="203200"/>
            <a:ext cx="1366838"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44" name="Freeform 9"/>
          <p:cNvSpPr/>
          <p:nvPr/>
        </p:nvSpPr>
        <p:spPr bwMode="auto">
          <a:xfrm rot="13500000">
            <a:off x="1859777" y="2934223"/>
            <a:ext cx="2139384" cy="213938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id-ID" strike="noStrike" noProof="1"/>
          </a:p>
        </p:txBody>
      </p:sp>
      <p:sp>
        <p:nvSpPr>
          <p:cNvPr id="45" name="Freeform 9"/>
          <p:cNvSpPr/>
          <p:nvPr/>
        </p:nvSpPr>
        <p:spPr bwMode="auto">
          <a:xfrm rot="13500000">
            <a:off x="4195702" y="2934224"/>
            <a:ext cx="2139387" cy="213938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id-ID" strike="noStrike" noProof="1"/>
          </a:p>
        </p:txBody>
      </p:sp>
      <p:sp>
        <p:nvSpPr>
          <p:cNvPr id="46" name="Freeform 9"/>
          <p:cNvSpPr/>
          <p:nvPr/>
        </p:nvSpPr>
        <p:spPr bwMode="auto">
          <a:xfrm rot="2700000">
            <a:off x="3024468" y="1795413"/>
            <a:ext cx="2139384" cy="2139384"/>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id-ID" strike="noStrike" noProof="1"/>
          </a:p>
        </p:txBody>
      </p:sp>
      <p:grpSp>
        <p:nvGrpSpPr>
          <p:cNvPr id="47" name="Group 10"/>
          <p:cNvGrpSpPr/>
          <p:nvPr/>
        </p:nvGrpSpPr>
        <p:grpSpPr>
          <a:xfrm>
            <a:off x="2081213" y="3121025"/>
            <a:ext cx="598487" cy="492125"/>
            <a:chOff x="7836195" y="3464708"/>
            <a:chExt cx="599208" cy="492388"/>
          </a:xfrm>
        </p:grpSpPr>
        <p:sp>
          <p:nvSpPr>
            <p:cNvPr id="48" name="Oval 11"/>
            <p:cNvSpPr/>
            <p:nvPr/>
          </p:nvSpPr>
          <p:spPr>
            <a:xfrm rot="2700000">
              <a:off x="7882236" y="3464708"/>
              <a:ext cx="492388" cy="492388"/>
            </a:xfrm>
            <a:prstGeom prst="ellipse">
              <a:avLst/>
            </a:prstGeom>
            <a:solidFill>
              <a:srgbClr val="F9F9F9"/>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id-ID" altLang="en-US">
                <a:solidFill>
                  <a:srgbClr val="2F5EB0"/>
                </a:solidFill>
                <a:latin typeface="方正兰亭黑简体" panose="02000000000000000000" pitchFamily="2" charset="-122"/>
                <a:ea typeface="方正兰亭黑简体" panose="02000000000000000000" pitchFamily="2" charset="-122"/>
              </a:endParaRPr>
            </a:p>
          </p:txBody>
        </p:sp>
        <p:sp>
          <p:nvSpPr>
            <p:cNvPr id="39951" name="TextBox 48"/>
            <p:cNvSpPr txBox="1"/>
            <p:nvPr/>
          </p:nvSpPr>
          <p:spPr>
            <a:xfrm>
              <a:off x="7836195" y="3536805"/>
              <a:ext cx="599208" cy="365855"/>
            </a:xfrm>
            <a:prstGeom prst="rect">
              <a:avLst/>
            </a:prstGeom>
            <a:noFill/>
            <a:ln w="9525">
              <a:noFill/>
            </a:ln>
          </p:spPr>
          <p:txBody>
            <a:bodyPr wrap="square" anchor="t">
              <a:spAutoFit/>
            </a:bodyPr>
            <a:lstStyle/>
            <a:p>
              <a:pPr algn="ctr"/>
              <a:r>
                <a:rPr lang="id-ID" altLang="en-US" b="1" dirty="0">
                  <a:solidFill>
                    <a:srgbClr val="2F5EB0"/>
                  </a:solidFill>
                  <a:latin typeface="方正兰亭黑简体" panose="02000000000000000000" pitchFamily="2" charset="-122"/>
                  <a:ea typeface="方正兰亭黑简体" panose="02000000000000000000" pitchFamily="2" charset="-122"/>
                </a:rPr>
                <a:t>01</a:t>
              </a:r>
            </a:p>
          </p:txBody>
        </p:sp>
      </p:grpSp>
      <p:grpSp>
        <p:nvGrpSpPr>
          <p:cNvPr id="50" name="Group 13"/>
          <p:cNvGrpSpPr/>
          <p:nvPr/>
        </p:nvGrpSpPr>
        <p:grpSpPr>
          <a:xfrm>
            <a:off x="3790950" y="1612900"/>
            <a:ext cx="598488" cy="492125"/>
            <a:chOff x="9545610" y="1955599"/>
            <a:chExt cx="599208" cy="492388"/>
          </a:xfrm>
        </p:grpSpPr>
        <p:sp>
          <p:nvSpPr>
            <p:cNvPr id="51" name="Oval 14"/>
            <p:cNvSpPr/>
            <p:nvPr/>
          </p:nvSpPr>
          <p:spPr>
            <a:xfrm rot="2700000">
              <a:off x="9603416" y="1955599"/>
              <a:ext cx="492388" cy="492388"/>
            </a:xfrm>
            <a:prstGeom prst="ellipse">
              <a:avLst/>
            </a:prstGeom>
            <a:solidFill>
              <a:schemeClr val="bg1"/>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id-ID" altLang="en-US">
                <a:solidFill>
                  <a:srgbClr val="2F5EB0"/>
                </a:solidFill>
                <a:latin typeface="方正兰亭黑简体" panose="02000000000000000000" pitchFamily="2" charset="-122"/>
                <a:ea typeface="方正兰亭黑简体" panose="02000000000000000000" pitchFamily="2" charset="-122"/>
              </a:endParaRPr>
            </a:p>
          </p:txBody>
        </p:sp>
        <p:sp>
          <p:nvSpPr>
            <p:cNvPr id="39954" name="TextBox 51"/>
            <p:cNvSpPr txBox="1"/>
            <p:nvPr/>
          </p:nvSpPr>
          <p:spPr>
            <a:xfrm>
              <a:off x="9545610" y="2019602"/>
              <a:ext cx="599208" cy="365855"/>
            </a:xfrm>
            <a:prstGeom prst="rect">
              <a:avLst/>
            </a:prstGeom>
            <a:noFill/>
            <a:ln w="9525">
              <a:noFill/>
            </a:ln>
          </p:spPr>
          <p:txBody>
            <a:bodyPr wrap="square" anchor="t">
              <a:spAutoFit/>
            </a:bodyPr>
            <a:lstStyle/>
            <a:p>
              <a:pPr algn="ctr"/>
              <a:r>
                <a:rPr lang="id-ID" altLang="en-US" b="1" dirty="0">
                  <a:solidFill>
                    <a:srgbClr val="2F5EB0"/>
                  </a:solidFill>
                  <a:latin typeface="方正兰亭黑简体" panose="02000000000000000000" pitchFamily="2" charset="-122"/>
                  <a:ea typeface="方正兰亭黑简体" panose="02000000000000000000" pitchFamily="2" charset="-122"/>
                </a:rPr>
                <a:t>02</a:t>
              </a:r>
            </a:p>
          </p:txBody>
        </p:sp>
      </p:grpSp>
      <p:grpSp>
        <p:nvGrpSpPr>
          <p:cNvPr id="53" name="Group 16"/>
          <p:cNvGrpSpPr/>
          <p:nvPr/>
        </p:nvGrpSpPr>
        <p:grpSpPr>
          <a:xfrm>
            <a:off x="5541963" y="3132138"/>
            <a:ext cx="600075" cy="492125"/>
            <a:chOff x="10716797" y="5108091"/>
            <a:chExt cx="599208" cy="492388"/>
          </a:xfrm>
        </p:grpSpPr>
        <p:sp>
          <p:nvSpPr>
            <p:cNvPr id="54" name="Oval 17"/>
            <p:cNvSpPr/>
            <p:nvPr/>
          </p:nvSpPr>
          <p:spPr>
            <a:xfrm rot="2700000">
              <a:off x="10774955" y="5108091"/>
              <a:ext cx="492388" cy="492388"/>
            </a:xfrm>
            <a:prstGeom prst="ellipse">
              <a:avLst/>
            </a:prstGeom>
            <a:solidFill>
              <a:srgbClr val="F9F9F9"/>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id-ID" altLang="en-US">
                <a:solidFill>
                  <a:srgbClr val="2F5EB0"/>
                </a:solidFill>
                <a:latin typeface="方正兰亭黑简体" panose="02000000000000000000" pitchFamily="2" charset="-122"/>
                <a:ea typeface="方正兰亭黑简体" panose="02000000000000000000" pitchFamily="2" charset="-122"/>
              </a:endParaRPr>
            </a:p>
          </p:txBody>
        </p:sp>
        <p:sp>
          <p:nvSpPr>
            <p:cNvPr id="39957" name="TextBox 54"/>
            <p:cNvSpPr txBox="1"/>
            <p:nvPr/>
          </p:nvSpPr>
          <p:spPr>
            <a:xfrm>
              <a:off x="10716797" y="5178591"/>
              <a:ext cx="599208" cy="365855"/>
            </a:xfrm>
            <a:prstGeom prst="rect">
              <a:avLst/>
            </a:prstGeom>
            <a:noFill/>
            <a:ln w="9525">
              <a:noFill/>
            </a:ln>
          </p:spPr>
          <p:txBody>
            <a:bodyPr wrap="square" anchor="t">
              <a:spAutoFit/>
            </a:bodyPr>
            <a:lstStyle/>
            <a:p>
              <a:pPr algn="ctr"/>
              <a:r>
                <a:rPr lang="id-ID" altLang="en-US" b="1" dirty="0">
                  <a:solidFill>
                    <a:srgbClr val="2F5EB0"/>
                  </a:solidFill>
                  <a:latin typeface="方正兰亭黑简体" panose="02000000000000000000" pitchFamily="2" charset="-122"/>
                  <a:ea typeface="方正兰亭黑简体" panose="02000000000000000000" pitchFamily="2" charset="-122"/>
                </a:rPr>
                <a:t>03</a:t>
              </a:r>
            </a:p>
          </p:txBody>
        </p:sp>
      </p:grpSp>
      <p:sp>
        <p:nvSpPr>
          <p:cNvPr id="56" name="Freeform 19"/>
          <p:cNvSpPr>
            <a:spLocks noEditPoints="1"/>
          </p:cNvSpPr>
          <p:nvPr/>
        </p:nvSpPr>
        <p:spPr>
          <a:xfrm>
            <a:off x="3860800" y="2598738"/>
            <a:ext cx="458788" cy="442912"/>
          </a:xfrm>
          <a:custGeom>
            <a:avLst/>
            <a:gdLst/>
            <a:ahLst/>
            <a:cxnLst>
              <a:cxn ang="0">
                <a:pos x="326522" y="0"/>
              </a:cxn>
              <a:cxn ang="0">
                <a:pos x="194523" y="93394"/>
              </a:cxn>
              <a:cxn ang="0">
                <a:pos x="191050" y="93394"/>
              </a:cxn>
              <a:cxn ang="0">
                <a:pos x="48630" y="238674"/>
              </a:cxn>
              <a:cxn ang="0">
                <a:pos x="3473" y="380495"/>
              </a:cxn>
              <a:cxn ang="0">
                <a:pos x="48630" y="442758"/>
              </a:cxn>
              <a:cxn ang="0">
                <a:pos x="184102" y="408168"/>
              </a:cxn>
              <a:cxn ang="0">
                <a:pos x="416836" y="183329"/>
              </a:cxn>
              <a:cxn ang="0">
                <a:pos x="222313" y="328609"/>
              </a:cxn>
              <a:cxn ang="0">
                <a:pos x="343890" y="162575"/>
              </a:cxn>
              <a:cxn ang="0">
                <a:pos x="329995" y="231756"/>
              </a:cxn>
              <a:cxn ang="0">
                <a:pos x="222313" y="338987"/>
              </a:cxn>
              <a:cxn ang="0">
                <a:pos x="204944" y="280183"/>
              </a:cxn>
              <a:cxn ang="0">
                <a:pos x="159787" y="235215"/>
              </a:cxn>
              <a:cxn ang="0">
                <a:pos x="319574" y="124525"/>
              </a:cxn>
              <a:cxn ang="0">
                <a:pos x="204944" y="280183"/>
              </a:cxn>
              <a:cxn ang="0">
                <a:pos x="104209" y="221379"/>
              </a:cxn>
              <a:cxn ang="0">
                <a:pos x="277891" y="100312"/>
              </a:cxn>
              <a:cxn ang="0">
                <a:pos x="59051" y="411627"/>
              </a:cxn>
              <a:cxn ang="0">
                <a:pos x="27789" y="394331"/>
              </a:cxn>
              <a:cxn ang="0">
                <a:pos x="45157" y="332069"/>
              </a:cxn>
              <a:cxn ang="0">
                <a:pos x="111156" y="401250"/>
              </a:cxn>
              <a:cxn ang="0">
                <a:pos x="121577" y="397791"/>
              </a:cxn>
              <a:cxn ang="0">
                <a:pos x="48630" y="318232"/>
              </a:cxn>
              <a:cxn ang="0">
                <a:pos x="65999" y="259428"/>
              </a:cxn>
              <a:cxn ang="0">
                <a:pos x="180629" y="380495"/>
              </a:cxn>
              <a:cxn ang="0">
                <a:pos x="121577" y="397791"/>
              </a:cxn>
              <a:cxn ang="0">
                <a:pos x="375153" y="186788"/>
              </a:cxn>
              <a:cxn ang="0">
                <a:pos x="340416" y="103771"/>
              </a:cxn>
              <a:cxn ang="0">
                <a:pos x="281364" y="44967"/>
              </a:cxn>
              <a:cxn ang="0">
                <a:pos x="389047" y="55344"/>
              </a:cxn>
              <a:cxn ang="0">
                <a:pos x="399468" y="162575"/>
              </a:cxn>
            </a:cxnLst>
            <a:rect l="0" t="0" r="0" b="0"/>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2F5EB0"/>
          </a:solidFill>
          <a:ln w="9525">
            <a:noFill/>
          </a:ln>
        </p:spPr>
        <p:txBody>
          <a:bodyPr/>
          <a:lstStyle/>
          <a:p>
            <a:endParaRPr lang="zh-CN" altLang="en-US"/>
          </a:p>
        </p:txBody>
      </p:sp>
      <p:sp>
        <p:nvSpPr>
          <p:cNvPr id="57" name="Freeform 23"/>
          <p:cNvSpPr>
            <a:spLocks noEditPoints="1"/>
          </p:cNvSpPr>
          <p:nvPr/>
        </p:nvSpPr>
        <p:spPr>
          <a:xfrm>
            <a:off x="2701925" y="3908425"/>
            <a:ext cx="442913" cy="334963"/>
          </a:xfrm>
          <a:custGeom>
            <a:avLst/>
            <a:gdLst/>
            <a:ahLst/>
            <a:cxnLst>
              <a:cxn ang="0">
                <a:pos x="363201" y="6985"/>
              </a:cxn>
              <a:cxn ang="0">
                <a:pos x="96853" y="0"/>
              </a:cxn>
              <a:cxn ang="0">
                <a:pos x="6918" y="80330"/>
              </a:cxn>
              <a:cxn ang="0">
                <a:pos x="6918" y="118749"/>
              </a:cxn>
              <a:cxn ang="0">
                <a:pos x="221379" y="335293"/>
              </a:cxn>
              <a:cxn ang="0">
                <a:pos x="435841" y="118749"/>
              </a:cxn>
              <a:cxn ang="0">
                <a:pos x="435841" y="80330"/>
              </a:cxn>
              <a:cxn ang="0">
                <a:pos x="190248" y="97793"/>
              </a:cxn>
              <a:cxn ang="0">
                <a:pos x="252511" y="97793"/>
              </a:cxn>
              <a:cxn ang="0">
                <a:pos x="269806" y="31433"/>
              </a:cxn>
              <a:cxn ang="0">
                <a:pos x="262888" y="87316"/>
              </a:cxn>
              <a:cxn ang="0">
                <a:pos x="179871" y="87316"/>
              </a:cxn>
              <a:cxn ang="0">
                <a:pos x="172953" y="31433"/>
              </a:cxn>
              <a:cxn ang="0">
                <a:pos x="179871" y="87316"/>
              </a:cxn>
              <a:cxn ang="0">
                <a:pos x="221379" y="286396"/>
              </a:cxn>
              <a:cxn ang="0">
                <a:pos x="255970" y="111764"/>
              </a:cxn>
              <a:cxn ang="0">
                <a:pos x="338987" y="111764"/>
              </a:cxn>
              <a:cxn ang="0">
                <a:pos x="269806" y="111764"/>
              </a:cxn>
              <a:cxn ang="0">
                <a:pos x="307856" y="69852"/>
              </a:cxn>
              <a:cxn ang="0">
                <a:pos x="273265" y="97793"/>
              </a:cxn>
              <a:cxn ang="0">
                <a:pos x="335528" y="27941"/>
              </a:cxn>
              <a:cxn ang="0">
                <a:pos x="287101" y="27941"/>
              </a:cxn>
              <a:cxn ang="0">
                <a:pos x="190248" y="27941"/>
              </a:cxn>
              <a:cxn ang="0">
                <a:pos x="221379" y="52389"/>
              </a:cxn>
              <a:cxn ang="0">
                <a:pos x="107230" y="27941"/>
              </a:cxn>
              <a:cxn ang="0">
                <a:pos x="134903" y="48896"/>
              </a:cxn>
              <a:cxn ang="0">
                <a:pos x="169493" y="97793"/>
              </a:cxn>
              <a:cxn ang="0">
                <a:pos x="134903" y="69852"/>
              </a:cxn>
              <a:cxn ang="0">
                <a:pos x="207543" y="282904"/>
              </a:cxn>
              <a:cxn ang="0">
                <a:pos x="172953" y="111764"/>
              </a:cxn>
              <a:cxn ang="0">
                <a:pos x="38049" y="111764"/>
              </a:cxn>
              <a:cxn ang="0">
                <a:pos x="176412" y="258455"/>
              </a:cxn>
              <a:cxn ang="0">
                <a:pos x="404710" y="111764"/>
              </a:cxn>
              <a:cxn ang="0">
                <a:pos x="352824" y="111764"/>
              </a:cxn>
              <a:cxn ang="0">
                <a:pos x="318233" y="59374"/>
              </a:cxn>
              <a:cxn ang="0">
                <a:pos x="415087" y="97793"/>
              </a:cxn>
              <a:cxn ang="0">
                <a:pos x="93394" y="34926"/>
              </a:cxn>
              <a:cxn ang="0">
                <a:pos x="86476" y="97793"/>
              </a:cxn>
              <a:cxn ang="0">
                <a:pos x="93394" y="34926"/>
              </a:cxn>
            </a:cxnLst>
            <a:rect l="0" t="0" r="0" b="0"/>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2F5EB0"/>
          </a:solidFill>
          <a:ln w="9525">
            <a:noFill/>
          </a:ln>
        </p:spPr>
        <p:txBody>
          <a:bodyPr/>
          <a:lstStyle/>
          <a:p>
            <a:endParaRPr lang="zh-CN" altLang="en-US"/>
          </a:p>
        </p:txBody>
      </p:sp>
      <p:grpSp>
        <p:nvGrpSpPr>
          <p:cNvPr id="58" name="Group 24"/>
          <p:cNvGrpSpPr/>
          <p:nvPr/>
        </p:nvGrpSpPr>
        <p:grpSpPr>
          <a:xfrm>
            <a:off x="5034968" y="3853100"/>
            <a:ext cx="451359" cy="442760"/>
            <a:chOff x="6786562" y="796925"/>
            <a:chExt cx="500063" cy="490538"/>
          </a:xfrm>
          <a:solidFill>
            <a:srgbClr val="2F5EB0"/>
          </a:solidFill>
        </p:grpSpPr>
        <p:sp>
          <p:nvSpPr>
            <p:cNvPr id="59"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id-ID" strike="noStrike" noProof="1">
                <a:solidFill>
                  <a:srgbClr val="2F5EB0"/>
                </a:solidFill>
              </a:endParaRPr>
            </a:p>
          </p:txBody>
        </p:sp>
        <p:sp>
          <p:nvSpPr>
            <p:cNvPr id="60"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id-ID" strike="noStrike" noProof="1">
                <a:solidFill>
                  <a:srgbClr val="2F5EB0"/>
                </a:solidFill>
              </a:endParaRPr>
            </a:p>
          </p:txBody>
        </p:sp>
        <p:sp>
          <p:nvSpPr>
            <p:cNvPr id="61"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id-ID" strike="noStrike" noProof="1">
                <a:solidFill>
                  <a:srgbClr val="2F5EB0"/>
                </a:solidFill>
              </a:endParaRPr>
            </a:p>
          </p:txBody>
        </p:sp>
        <p:sp>
          <p:nvSpPr>
            <p:cNvPr id="62"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id-ID" strike="noStrike" noProof="1">
                <a:solidFill>
                  <a:srgbClr val="2F5EB0"/>
                </a:solidFill>
              </a:endParaRPr>
            </a:p>
          </p:txBody>
        </p:sp>
      </p:grpSp>
      <p:sp>
        <p:nvSpPr>
          <p:cNvPr id="63" name="椭圆 62"/>
          <p:cNvSpPr/>
          <p:nvPr/>
        </p:nvSpPr>
        <p:spPr>
          <a:xfrm>
            <a:off x="5939603" y="1800510"/>
            <a:ext cx="546793" cy="54679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4" name="标题 4"/>
          <p:cNvSpPr txBox="1"/>
          <p:nvPr/>
        </p:nvSpPr>
        <p:spPr>
          <a:xfrm>
            <a:off x="5969000" y="1895475"/>
            <a:ext cx="517525" cy="358775"/>
          </a:xfrm>
          <a:prstGeom prst="rect">
            <a:avLst/>
          </a:prstGeom>
          <a:noFill/>
          <a:ln w="9525">
            <a:noFill/>
          </a:ln>
        </p:spPr>
        <p:txBody>
          <a:bodyPr lIns="91416" tIns="45708" rIns="91416" bIns="45708" anchor="ctr"/>
          <a:lstStyle/>
          <a:p>
            <a:r>
              <a:rPr lang="en-US" altLang="zh-CN" b="1" dirty="0">
                <a:solidFill>
                  <a:schemeClr val="bg1"/>
                </a:solidFill>
                <a:latin typeface="微软雅黑" panose="020B0503020204020204" charset="-122"/>
                <a:ea typeface="微软雅黑" panose="020B0503020204020204" charset="-122"/>
              </a:rPr>
              <a:t>01</a:t>
            </a:r>
          </a:p>
        </p:txBody>
      </p:sp>
      <p:sp>
        <p:nvSpPr>
          <p:cNvPr id="65" name="椭圆 64"/>
          <p:cNvSpPr/>
          <p:nvPr/>
        </p:nvSpPr>
        <p:spPr>
          <a:xfrm>
            <a:off x="6659497" y="2808358"/>
            <a:ext cx="546790" cy="54679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6" name="标题 4"/>
          <p:cNvSpPr txBox="1"/>
          <p:nvPr/>
        </p:nvSpPr>
        <p:spPr>
          <a:xfrm>
            <a:off x="6688138" y="2903538"/>
            <a:ext cx="517525" cy="358775"/>
          </a:xfrm>
          <a:prstGeom prst="rect">
            <a:avLst/>
          </a:prstGeom>
          <a:noFill/>
          <a:ln w="9525">
            <a:noFill/>
          </a:ln>
        </p:spPr>
        <p:txBody>
          <a:bodyPr lIns="91416" tIns="45708" rIns="91416" bIns="45708" anchor="ctr"/>
          <a:lstStyle/>
          <a:p>
            <a:r>
              <a:rPr lang="en-US" altLang="zh-CN" b="1" dirty="0">
                <a:solidFill>
                  <a:schemeClr val="bg1"/>
                </a:solidFill>
                <a:latin typeface="微软雅黑" panose="020B0503020204020204" charset="-122"/>
                <a:ea typeface="微软雅黑" panose="020B0503020204020204" charset="-122"/>
              </a:rPr>
              <a:t>02</a:t>
            </a:r>
          </a:p>
        </p:txBody>
      </p:sp>
      <p:sp>
        <p:nvSpPr>
          <p:cNvPr id="67" name="椭圆 66"/>
          <p:cNvSpPr/>
          <p:nvPr/>
        </p:nvSpPr>
        <p:spPr>
          <a:xfrm>
            <a:off x="7370732" y="3859075"/>
            <a:ext cx="546790" cy="54679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8" name="标题 4"/>
          <p:cNvSpPr txBox="1"/>
          <p:nvPr/>
        </p:nvSpPr>
        <p:spPr>
          <a:xfrm>
            <a:off x="7399338" y="3952875"/>
            <a:ext cx="517525" cy="360363"/>
          </a:xfrm>
          <a:prstGeom prst="rect">
            <a:avLst/>
          </a:prstGeom>
          <a:noFill/>
          <a:ln w="9525">
            <a:noFill/>
          </a:ln>
        </p:spPr>
        <p:txBody>
          <a:bodyPr lIns="91416" tIns="45708" rIns="91416" bIns="45708" anchor="ctr"/>
          <a:lstStyle/>
          <a:p>
            <a:r>
              <a:rPr lang="en-US" altLang="zh-CN" b="1" dirty="0">
                <a:solidFill>
                  <a:schemeClr val="bg1"/>
                </a:solidFill>
                <a:latin typeface="微软雅黑" panose="020B0503020204020204" charset="-122"/>
                <a:ea typeface="微软雅黑" panose="020B0503020204020204" charset="-122"/>
              </a:rPr>
              <a:t>03</a:t>
            </a:r>
          </a:p>
        </p:txBody>
      </p:sp>
      <p:sp>
        <p:nvSpPr>
          <p:cNvPr id="69" name="矩形 68"/>
          <p:cNvSpPr/>
          <p:nvPr/>
        </p:nvSpPr>
        <p:spPr>
          <a:xfrm>
            <a:off x="6702425" y="1654175"/>
            <a:ext cx="2757488" cy="384175"/>
          </a:xfrm>
          <a:prstGeom prst="rect">
            <a:avLst/>
          </a:prstGeom>
          <a:noFill/>
          <a:ln w="9525">
            <a:noFill/>
          </a:ln>
        </p:spPr>
        <p:txBody>
          <a:bodyPr wrap="square" lIns="91407" tIns="45704" rIns="91407" bIns="45704" anchor="t">
            <a:spAutoFit/>
          </a:bodyPr>
          <a:lstStyle/>
          <a:p>
            <a:pPr marL="0" lvl="1" indent="457200"/>
            <a:r>
              <a:rPr lang="zh-CN" altLang="en-US" b="1" dirty="0">
                <a:solidFill>
                  <a:srgbClr val="2F5EB0"/>
                </a:solidFill>
                <a:latin typeface="微软雅黑" panose="020B0503020204020204" charset="-122"/>
                <a:ea typeface="微软雅黑" panose="020B0503020204020204" charset="-122"/>
              </a:rPr>
              <a:t>添加标题</a:t>
            </a:r>
          </a:p>
        </p:txBody>
      </p:sp>
      <p:sp>
        <p:nvSpPr>
          <p:cNvPr id="70" name="矩形 47"/>
          <p:cNvSpPr/>
          <p:nvPr/>
        </p:nvSpPr>
        <p:spPr>
          <a:xfrm>
            <a:off x="6702425" y="1955800"/>
            <a:ext cx="2808288"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在此录入上述图表的描述说明，在此录入上述图表的描述说明。</a:t>
            </a:r>
          </a:p>
        </p:txBody>
      </p:sp>
      <p:sp>
        <p:nvSpPr>
          <p:cNvPr id="71" name="矩形 70"/>
          <p:cNvSpPr/>
          <p:nvPr/>
        </p:nvSpPr>
        <p:spPr>
          <a:xfrm>
            <a:off x="7494588" y="2735263"/>
            <a:ext cx="3187700" cy="382587"/>
          </a:xfrm>
          <a:prstGeom prst="rect">
            <a:avLst/>
          </a:prstGeom>
          <a:noFill/>
          <a:ln w="9525">
            <a:noFill/>
          </a:ln>
        </p:spPr>
        <p:txBody>
          <a:bodyPr wrap="square" lIns="91407" tIns="45704" rIns="91407" bIns="45704" anchor="t">
            <a:spAutoFit/>
          </a:bodyPr>
          <a:lstStyle/>
          <a:p>
            <a:pPr marL="0" lvl="1" indent="457200"/>
            <a:r>
              <a:rPr lang="zh-CN" altLang="en-US" b="1" dirty="0">
                <a:solidFill>
                  <a:srgbClr val="2F5EB0"/>
                </a:solidFill>
                <a:latin typeface="微软雅黑" panose="020B0503020204020204" charset="-122"/>
                <a:ea typeface="微软雅黑" panose="020B0503020204020204" charset="-122"/>
              </a:rPr>
              <a:t>添加标题</a:t>
            </a:r>
          </a:p>
        </p:txBody>
      </p:sp>
      <p:sp>
        <p:nvSpPr>
          <p:cNvPr id="72" name="矩形 47"/>
          <p:cNvSpPr/>
          <p:nvPr/>
        </p:nvSpPr>
        <p:spPr>
          <a:xfrm>
            <a:off x="7494588" y="3035300"/>
            <a:ext cx="2806700"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在此录入上述图表的描述说明，在此录入上述图表的描述说明。</a:t>
            </a:r>
          </a:p>
        </p:txBody>
      </p:sp>
      <p:sp>
        <p:nvSpPr>
          <p:cNvPr id="73" name="矩形 72"/>
          <p:cNvSpPr/>
          <p:nvPr/>
        </p:nvSpPr>
        <p:spPr>
          <a:xfrm>
            <a:off x="8205788" y="3733800"/>
            <a:ext cx="2124075" cy="382588"/>
          </a:xfrm>
          <a:prstGeom prst="rect">
            <a:avLst/>
          </a:prstGeom>
          <a:noFill/>
          <a:ln w="9525">
            <a:noFill/>
          </a:ln>
        </p:spPr>
        <p:txBody>
          <a:bodyPr wrap="square" lIns="91407" tIns="45704" rIns="91407" bIns="45704" anchor="t">
            <a:spAutoFit/>
          </a:bodyPr>
          <a:lstStyle/>
          <a:p>
            <a:pPr marL="0" lvl="1" indent="457200"/>
            <a:r>
              <a:rPr lang="zh-CN" altLang="en-US" b="1" dirty="0">
                <a:solidFill>
                  <a:srgbClr val="2F5EB0"/>
                </a:solidFill>
                <a:latin typeface="微软雅黑" panose="020B0503020204020204" charset="-122"/>
                <a:ea typeface="微软雅黑" panose="020B0503020204020204" charset="-122"/>
              </a:rPr>
              <a:t>添加标题</a:t>
            </a:r>
          </a:p>
        </p:txBody>
      </p:sp>
      <p:sp>
        <p:nvSpPr>
          <p:cNvPr id="74" name="矩形 47"/>
          <p:cNvSpPr/>
          <p:nvPr/>
        </p:nvSpPr>
        <p:spPr>
          <a:xfrm>
            <a:off x="8205788" y="4043363"/>
            <a:ext cx="2806700" cy="601662"/>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在此录入上述图表的描述说明，在此录入上述图表的描述说明。</a:t>
            </a:r>
          </a:p>
        </p:txBody>
      </p:sp>
      <p:sp>
        <p:nvSpPr>
          <p:cNvPr id="75" name="TextBox 74"/>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pic>
        <p:nvPicPr>
          <p:cNvPr id="39974" name="图片 1" descr="3D-hospital-09"/>
          <p:cNvPicPr>
            <a:picLocks noChangeAspect="1"/>
          </p:cNvPicPr>
          <p:nvPr/>
        </p:nvPicPr>
        <p:blipFill>
          <a:blip r:embed="rId3"/>
          <a:stretch>
            <a:fillRect/>
          </a:stretch>
        </p:blipFill>
        <p:spPr>
          <a:xfrm>
            <a:off x="161925" y="4645025"/>
            <a:ext cx="2046288" cy="204787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right)">
                                      <p:cBhvr>
                                        <p:cTn id="15" dur="500"/>
                                        <p:tgtEl>
                                          <p:spTgt spid="44"/>
                                        </p:tgtEl>
                                      </p:cBhvr>
                                    </p:animEffect>
                                  </p:childTnLst>
                                </p:cTn>
                              </p:par>
                              <p:par>
                                <p:cTn id="16" presetID="42" presetClass="entr" presetSubtype="0" fill="hold" nodeType="withEffect">
                                  <p:stCondLst>
                                    <p:cond delay="5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anim calcmode="lin" valueType="num">
                                      <p:cBhvr>
                                        <p:cTn id="19" dur="1000" fill="hold"/>
                                        <p:tgtEl>
                                          <p:spTgt spid="47"/>
                                        </p:tgtEl>
                                        <p:attrNameLst>
                                          <p:attrName>ppt_x</p:attrName>
                                        </p:attrNameLst>
                                      </p:cBhvr>
                                      <p:tavLst>
                                        <p:tav tm="0">
                                          <p:val>
                                            <p:strVal val="#ppt_x"/>
                                          </p:val>
                                        </p:tav>
                                        <p:tav tm="100000">
                                          <p:val>
                                            <p:strVal val="#ppt_x"/>
                                          </p:val>
                                        </p:tav>
                                      </p:tavLst>
                                    </p:anim>
                                    <p:anim calcmode="lin" valueType="num">
                                      <p:cBhvr>
                                        <p:cTn id="20" dur="1000" fill="hold"/>
                                        <p:tgtEl>
                                          <p:spTgt spid="4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100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nodeType="withEffect">
                                  <p:stCondLst>
                                    <p:cond delay="100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
                                          </p:val>
                                        </p:tav>
                                        <p:tav tm="100000">
                                          <p:val>
                                            <p:strVal val="#ppt_w"/>
                                          </p:val>
                                        </p:tav>
                                      </p:tavLst>
                                    </p:anim>
                                    <p:anim calcmode="lin" valueType="num">
                                      <p:cBhvr>
                                        <p:cTn id="58" dur="500" fill="hold"/>
                                        <p:tgtEl>
                                          <p:spTgt spid="70"/>
                                        </p:tgtEl>
                                        <p:attrNameLst>
                                          <p:attrName>ppt_h</p:attrName>
                                        </p:attrNameLst>
                                      </p:cBhvr>
                                      <p:tavLst>
                                        <p:tav tm="0">
                                          <p:val>
                                            <p:fltVal val="0"/>
                                          </p:val>
                                        </p:tav>
                                        <p:tav tm="100000">
                                          <p:val>
                                            <p:strVal val="#ppt_h"/>
                                          </p:val>
                                        </p:tav>
                                      </p:tavLst>
                                    </p:anim>
                                    <p:animEffect transition="in" filter="fade">
                                      <p:cBhvr>
                                        <p:cTn id="59" dur="500"/>
                                        <p:tgtEl>
                                          <p:spTgt spid="70"/>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72"/>
                                        </p:tgtEl>
                                        <p:attrNameLst>
                                          <p:attrName>style.visibility</p:attrName>
                                        </p:attrNameLst>
                                      </p:cBhvr>
                                      <p:to>
                                        <p:strVal val="visible"/>
                                      </p:to>
                                    </p:set>
                                    <p:anim calcmode="lin" valueType="num">
                                      <p:cBhvr>
                                        <p:cTn id="77" dur="500" fill="hold"/>
                                        <p:tgtEl>
                                          <p:spTgt spid="72"/>
                                        </p:tgtEl>
                                        <p:attrNameLst>
                                          <p:attrName>ppt_w</p:attrName>
                                        </p:attrNameLst>
                                      </p:cBhvr>
                                      <p:tavLst>
                                        <p:tav tm="0">
                                          <p:val>
                                            <p:fltVal val="0"/>
                                          </p:val>
                                        </p:tav>
                                        <p:tav tm="100000">
                                          <p:val>
                                            <p:strVal val="#ppt_w"/>
                                          </p:val>
                                        </p:tav>
                                      </p:tavLst>
                                    </p:anim>
                                    <p:anim calcmode="lin" valueType="num">
                                      <p:cBhvr>
                                        <p:cTn id="78" dur="500" fill="hold"/>
                                        <p:tgtEl>
                                          <p:spTgt spid="72"/>
                                        </p:tgtEl>
                                        <p:attrNameLst>
                                          <p:attrName>ppt_h</p:attrName>
                                        </p:attrNameLst>
                                      </p:cBhvr>
                                      <p:tavLst>
                                        <p:tav tm="0">
                                          <p:val>
                                            <p:fltVal val="0"/>
                                          </p:val>
                                        </p:tav>
                                        <p:tav tm="100000">
                                          <p:val>
                                            <p:strVal val="#ppt_h"/>
                                          </p:val>
                                        </p:tav>
                                      </p:tavLst>
                                    </p:anim>
                                    <p:animEffect transition="in" filter="fade">
                                      <p:cBhvr>
                                        <p:cTn id="79" dur="500"/>
                                        <p:tgtEl>
                                          <p:spTgt spid="72"/>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childTnLst>
                                </p:cTn>
                              </p:par>
                              <p:par>
                                <p:cTn id="85" presetID="53" presetClass="entr" presetSubtype="16" fill="hold" grpId="0" nodeType="withEffect">
                                  <p:stCondLst>
                                    <p:cond delay="500"/>
                                  </p:stCondLst>
                                  <p:childTnLst>
                                    <p:set>
                                      <p:cBhvr>
                                        <p:cTn id="86" dur="1" fill="hold">
                                          <p:stCondLst>
                                            <p:cond delay="0"/>
                                          </p:stCondLst>
                                        </p:cTn>
                                        <p:tgtEl>
                                          <p:spTgt spid="68"/>
                                        </p:tgtEl>
                                        <p:attrNameLst>
                                          <p:attrName>style.visibility</p:attrName>
                                        </p:attrNameLst>
                                      </p:cBhvr>
                                      <p:to>
                                        <p:strVal val="visible"/>
                                      </p:to>
                                    </p:set>
                                    <p:anim calcmode="lin" valueType="num">
                                      <p:cBhvr>
                                        <p:cTn id="87" dur="500" fill="hold"/>
                                        <p:tgtEl>
                                          <p:spTgt spid="68"/>
                                        </p:tgtEl>
                                        <p:attrNameLst>
                                          <p:attrName>ppt_w</p:attrName>
                                        </p:attrNameLst>
                                      </p:cBhvr>
                                      <p:tavLst>
                                        <p:tav tm="0">
                                          <p:val>
                                            <p:fltVal val="0"/>
                                          </p:val>
                                        </p:tav>
                                        <p:tav tm="100000">
                                          <p:val>
                                            <p:strVal val="#ppt_w"/>
                                          </p:val>
                                        </p:tav>
                                      </p:tavLst>
                                    </p:anim>
                                    <p:anim calcmode="lin" valueType="num">
                                      <p:cBhvr>
                                        <p:cTn id="88" dur="500" fill="hold"/>
                                        <p:tgtEl>
                                          <p:spTgt spid="68"/>
                                        </p:tgtEl>
                                        <p:attrNameLst>
                                          <p:attrName>ppt_h</p:attrName>
                                        </p:attrNameLst>
                                      </p:cBhvr>
                                      <p:tavLst>
                                        <p:tav tm="0">
                                          <p:val>
                                            <p:fltVal val="0"/>
                                          </p:val>
                                        </p:tav>
                                        <p:tav tm="100000">
                                          <p:val>
                                            <p:strVal val="#ppt_h"/>
                                          </p:val>
                                        </p:tav>
                                      </p:tavLst>
                                    </p:anim>
                                    <p:animEffect transition="in" filter="fade">
                                      <p:cBhvr>
                                        <p:cTn id="89" dur="500"/>
                                        <p:tgtEl>
                                          <p:spTgt spid="68"/>
                                        </p:tgtEl>
                                      </p:cBhvr>
                                    </p:animEffect>
                                  </p:childTnLst>
                                </p:cTn>
                              </p:par>
                              <p:par>
                                <p:cTn id="90" presetID="53" presetClass="entr" presetSubtype="16" fill="hold" grpId="0" nodeType="withEffect">
                                  <p:stCondLst>
                                    <p:cond delay="50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Effect transition="in" filter="fade">
                                      <p:cBhvr>
                                        <p:cTn id="94" dur="500"/>
                                        <p:tgtEl>
                                          <p:spTgt spid="73"/>
                                        </p:tgtEl>
                                      </p:cBhvr>
                                    </p:animEffect>
                                  </p:childTnLst>
                                </p:cTn>
                              </p:par>
                              <p:par>
                                <p:cTn id="95" presetID="53" presetClass="entr" presetSubtype="16" fill="hold" grpId="0" nodeType="withEffect">
                                  <p:stCondLst>
                                    <p:cond delay="500"/>
                                  </p:stCondLst>
                                  <p:childTnLst>
                                    <p:set>
                                      <p:cBhvr>
                                        <p:cTn id="96" dur="1" fill="hold">
                                          <p:stCondLst>
                                            <p:cond delay="0"/>
                                          </p:stCondLst>
                                        </p:cTn>
                                        <p:tgtEl>
                                          <p:spTgt spid="74"/>
                                        </p:tgtEl>
                                        <p:attrNameLst>
                                          <p:attrName>style.visibility</p:attrName>
                                        </p:attrNameLst>
                                      </p:cBhvr>
                                      <p:to>
                                        <p:strVal val="visible"/>
                                      </p:to>
                                    </p:set>
                                    <p:anim calcmode="lin" valueType="num">
                                      <p:cBhvr>
                                        <p:cTn id="97" dur="500" fill="hold"/>
                                        <p:tgtEl>
                                          <p:spTgt spid="74"/>
                                        </p:tgtEl>
                                        <p:attrNameLst>
                                          <p:attrName>ppt_w</p:attrName>
                                        </p:attrNameLst>
                                      </p:cBhvr>
                                      <p:tavLst>
                                        <p:tav tm="0">
                                          <p:val>
                                            <p:fltVal val="0"/>
                                          </p:val>
                                        </p:tav>
                                        <p:tav tm="100000">
                                          <p:val>
                                            <p:strVal val="#ppt_w"/>
                                          </p:val>
                                        </p:tav>
                                      </p:tavLst>
                                    </p:anim>
                                    <p:anim calcmode="lin" valueType="num">
                                      <p:cBhvr>
                                        <p:cTn id="98" dur="500" fill="hold"/>
                                        <p:tgtEl>
                                          <p:spTgt spid="74"/>
                                        </p:tgtEl>
                                        <p:attrNameLst>
                                          <p:attrName>ppt_h</p:attrName>
                                        </p:attrNameLst>
                                      </p:cBhvr>
                                      <p:tavLst>
                                        <p:tav tm="0">
                                          <p:val>
                                            <p:fltVal val="0"/>
                                          </p:val>
                                        </p:tav>
                                        <p:tav tm="100000">
                                          <p:val>
                                            <p:strVal val="#ppt_h"/>
                                          </p:val>
                                        </p:tav>
                                      </p:tavLst>
                                    </p:anim>
                                    <p:animEffect transition="in" filter="fade">
                                      <p:cBhvr>
                                        <p:cTn id="99" dur="500"/>
                                        <p:tgtEl>
                                          <p:spTgt spid="74"/>
                                        </p:tgtEl>
                                      </p:cBhvr>
                                    </p:animEffect>
                                  </p:childTnLst>
                                </p:cTn>
                              </p:par>
                            </p:childTnLst>
                          </p:cTn>
                        </p:par>
                        <p:par>
                          <p:cTn id="100" fill="hold">
                            <p:stCondLst>
                              <p:cond delay="1500"/>
                            </p:stCondLst>
                            <p:childTnLst>
                              <p:par>
                                <p:cTn id="101" presetID="10"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1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bldLvl="0" animBg="1"/>
      <p:bldP spid="56" grpId="0" bldLvl="0" animBg="1"/>
      <p:bldP spid="57" grpId="0" bldLvl="0" animBg="1"/>
      <p:bldP spid="63" grpId="0" bldLvl="0" animBg="1"/>
      <p:bldP spid="64" grpId="0"/>
      <p:bldP spid="65" grpId="0" bldLvl="0" animBg="1"/>
      <p:bldP spid="66" grpId="0"/>
      <p:bldP spid="67" grpId="0" bldLvl="0" animBg="1"/>
      <p:bldP spid="68" grpId="0"/>
      <p:bldP spid="69" grpId="0"/>
      <p:bldP spid="70" grpId="0"/>
      <p:bldP spid="71" grpId="0"/>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4512236" y="-26484"/>
            <a:ext cx="3166616" cy="1340419"/>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67" name="TextBox 59"/>
          <p:cNvSpPr txBox="1"/>
          <p:nvPr/>
        </p:nvSpPr>
        <p:spPr>
          <a:xfrm>
            <a:off x="4440238" y="422275"/>
            <a:ext cx="3311525" cy="1481138"/>
          </a:xfrm>
          <a:prstGeom prst="rect">
            <a:avLst/>
          </a:prstGeom>
          <a:noFill/>
          <a:ln w="9525">
            <a:noFill/>
          </a:ln>
        </p:spPr>
        <p:txBody>
          <a:bodyPr wrap="square" anchor="t">
            <a:spAutoFit/>
          </a:bodyPr>
          <a:lstStyle/>
          <a:p>
            <a:pPr algn="ctr" defTabSz="914400" eaLnBrk="0" hangingPunct="0">
              <a:lnSpc>
                <a:spcPct val="120000"/>
              </a:lnSpc>
            </a:pPr>
            <a:r>
              <a:rPr lang="zh-CN" altLang="en-US" sz="4800" b="1" dirty="0">
                <a:solidFill>
                  <a:schemeClr val="bg1"/>
                </a:solidFill>
                <a:latin typeface="微软雅黑" panose="020B0503020204020204" charset="-122"/>
                <a:ea typeface="微软雅黑" panose="020B0503020204020204" charset="-122"/>
              </a:rPr>
              <a:t>目录</a:t>
            </a:r>
            <a:r>
              <a:rPr lang="zh-CN" altLang="en-US" sz="4000" b="1" dirty="0">
                <a:solidFill>
                  <a:schemeClr val="bg1"/>
                </a:solidFill>
                <a:latin typeface="微软雅黑" panose="020B0503020204020204" charset="-122"/>
                <a:ea typeface="微软雅黑" panose="020B0503020204020204" charset="-122"/>
              </a:rPr>
              <a:t> </a:t>
            </a:r>
            <a:endParaRPr lang="en-US" altLang="zh-CN" sz="4000" b="1" dirty="0">
              <a:solidFill>
                <a:schemeClr val="bg1"/>
              </a:solidFill>
              <a:latin typeface="微软雅黑" panose="020B0503020204020204" charset="-122"/>
              <a:ea typeface="微软雅黑" panose="020B0503020204020204" charset="-122"/>
            </a:endParaRPr>
          </a:p>
          <a:p>
            <a:pPr algn="ctr" defTabSz="914400" eaLnBrk="0" hangingPunct="0">
              <a:lnSpc>
                <a:spcPct val="120000"/>
              </a:lnSpc>
            </a:pPr>
            <a:r>
              <a:rPr lang="en-US" altLang="zh-CN" sz="2800" dirty="0">
                <a:solidFill>
                  <a:srgbClr val="2F5EB0"/>
                </a:solidFill>
                <a:latin typeface="微软雅黑" panose="020B0503020204020204" charset="-122"/>
                <a:ea typeface="微软雅黑" panose="020B0503020204020204" charset="-122"/>
              </a:rPr>
              <a:t>Contents</a:t>
            </a:r>
            <a:endParaRPr lang="en-US" altLang="ko-KR" sz="2800" dirty="0">
              <a:solidFill>
                <a:srgbClr val="2F5EB0"/>
              </a:solidFill>
              <a:latin typeface="微软雅黑" panose="020B0503020204020204" charset="-122"/>
              <a:ea typeface="微软雅黑" panose="020B0503020204020204" charset="-122"/>
            </a:endParaRPr>
          </a:p>
        </p:txBody>
      </p:sp>
      <p:sp>
        <p:nvSpPr>
          <p:cNvPr id="69" name="Freeform 5"/>
          <p:cNvSpPr/>
          <p:nvPr/>
        </p:nvSpPr>
        <p:spPr bwMode="auto">
          <a:xfrm>
            <a:off x="1863438" y="2304279"/>
            <a:ext cx="1183678" cy="106722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rgbClr val="3CCCC7"/>
              </a:solidFill>
            </a:endParaRPr>
          </a:p>
        </p:txBody>
      </p:sp>
      <p:sp>
        <p:nvSpPr>
          <p:cNvPr id="70" name="文本框 9"/>
          <p:cNvSpPr txBox="1"/>
          <p:nvPr/>
        </p:nvSpPr>
        <p:spPr>
          <a:xfrm>
            <a:off x="969963" y="3522663"/>
            <a:ext cx="2549525" cy="576262"/>
          </a:xfrm>
          <a:prstGeom prst="rect">
            <a:avLst/>
          </a:prstGeom>
          <a:noFill/>
          <a:ln w="9525">
            <a:noFill/>
          </a:ln>
        </p:spPr>
        <p:txBody>
          <a:bodyPr wrap="square" lIns="68562" tIns="34281" rIns="68562" bIns="34281" anchor="t">
            <a:spAutoFit/>
          </a:bodyPr>
          <a:lstStyle/>
          <a:p>
            <a:pPr marL="0" lvl="1" indent="457200" algn="ctr"/>
            <a:r>
              <a:rPr lang="zh-CN" altLang="en-US" sz="2000" b="1" dirty="0">
                <a:solidFill>
                  <a:srgbClr val="2F5EB0"/>
                </a:solidFill>
                <a:latin typeface="微软雅黑" panose="020B0503020204020204" charset="-122"/>
                <a:ea typeface="微软雅黑" panose="020B0503020204020204" charset="-122"/>
              </a:rPr>
              <a:t>工作概述</a:t>
            </a:r>
            <a:endParaRPr lang="en-US" altLang="zh-CN" sz="2000" b="1" dirty="0">
              <a:solidFill>
                <a:srgbClr val="2F5EB0"/>
              </a:solidFill>
              <a:latin typeface="微软雅黑" panose="020B0503020204020204" charset="-122"/>
              <a:ea typeface="微软雅黑" panose="020B0503020204020204" charset="-122"/>
            </a:endParaRPr>
          </a:p>
          <a:p>
            <a:pPr marL="0" lvl="1" indent="457200" algn="ctr"/>
            <a:r>
              <a:rPr lang="zh-CN" altLang="en-US" sz="1200" dirty="0">
                <a:solidFill>
                  <a:srgbClr val="2F5EB0"/>
                </a:solidFill>
                <a:latin typeface="微软雅黑" panose="020B0503020204020204" charset="-122"/>
                <a:ea typeface="微软雅黑" panose="020B0503020204020204" charset="-122"/>
              </a:rPr>
              <a:t>（添加二级标题）</a:t>
            </a:r>
          </a:p>
        </p:txBody>
      </p:sp>
      <p:sp>
        <p:nvSpPr>
          <p:cNvPr id="71" name="Freeform 5"/>
          <p:cNvSpPr/>
          <p:nvPr/>
        </p:nvSpPr>
        <p:spPr bwMode="auto">
          <a:xfrm>
            <a:off x="3690177" y="2304279"/>
            <a:ext cx="1183682" cy="106722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rgbClr val="3CCCC7"/>
              </a:solidFill>
            </a:endParaRPr>
          </a:p>
        </p:txBody>
      </p:sp>
      <p:sp>
        <p:nvSpPr>
          <p:cNvPr id="72" name="Freeform 5"/>
          <p:cNvSpPr/>
          <p:nvPr/>
        </p:nvSpPr>
        <p:spPr bwMode="auto">
          <a:xfrm>
            <a:off x="5504158" y="2304279"/>
            <a:ext cx="1183681" cy="106722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73" name="Freeform 5"/>
          <p:cNvSpPr/>
          <p:nvPr/>
        </p:nvSpPr>
        <p:spPr bwMode="auto">
          <a:xfrm>
            <a:off x="7339292" y="2304279"/>
            <a:ext cx="1183681" cy="106722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rgbClr val="3CCCC7"/>
              </a:solidFill>
            </a:endParaRPr>
          </a:p>
        </p:txBody>
      </p:sp>
      <p:sp>
        <p:nvSpPr>
          <p:cNvPr id="74" name="Freeform 5"/>
          <p:cNvSpPr/>
          <p:nvPr/>
        </p:nvSpPr>
        <p:spPr bwMode="auto">
          <a:xfrm>
            <a:off x="9202065" y="2304279"/>
            <a:ext cx="1183681" cy="106722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rgbClr val="3CCCC7"/>
              </a:solidFill>
            </a:endParaRPr>
          </a:p>
        </p:txBody>
      </p:sp>
      <p:sp>
        <p:nvSpPr>
          <p:cNvPr id="75" name="KSO_Shape"/>
          <p:cNvSpPr/>
          <p:nvPr/>
        </p:nvSpPr>
        <p:spPr bwMode="auto">
          <a:xfrm>
            <a:off x="3995738" y="2617788"/>
            <a:ext cx="600075" cy="4572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76" name="KSO_Shape"/>
          <p:cNvSpPr/>
          <p:nvPr/>
        </p:nvSpPr>
        <p:spPr bwMode="auto">
          <a:xfrm>
            <a:off x="5795963" y="2560638"/>
            <a:ext cx="587375" cy="58261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77" name="KSO_Shape"/>
          <p:cNvSpPr/>
          <p:nvPr/>
        </p:nvSpPr>
        <p:spPr bwMode="auto">
          <a:xfrm>
            <a:off x="9564688" y="2616200"/>
            <a:ext cx="517525" cy="4413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78" name="文本框 9"/>
          <p:cNvSpPr txBox="1"/>
          <p:nvPr/>
        </p:nvSpPr>
        <p:spPr>
          <a:xfrm>
            <a:off x="2786063" y="3522663"/>
            <a:ext cx="2547937" cy="576262"/>
          </a:xfrm>
          <a:prstGeom prst="rect">
            <a:avLst/>
          </a:prstGeom>
          <a:noFill/>
          <a:ln w="9525">
            <a:noFill/>
          </a:ln>
        </p:spPr>
        <p:txBody>
          <a:bodyPr wrap="square" lIns="68562" tIns="34281" rIns="68562" bIns="34281" anchor="t">
            <a:spAutoFit/>
          </a:bodyPr>
          <a:lstStyle/>
          <a:p>
            <a:pPr marL="0" lvl="1" indent="457200" algn="ctr"/>
            <a:r>
              <a:rPr lang="zh-CN" altLang="en-US" sz="2000" b="1" dirty="0">
                <a:solidFill>
                  <a:srgbClr val="2F5EB0"/>
                </a:solidFill>
                <a:latin typeface="微软雅黑" panose="020B0503020204020204" charset="-122"/>
                <a:ea typeface="微软雅黑" panose="020B0503020204020204" charset="-122"/>
              </a:rPr>
              <a:t>工作完成情况</a:t>
            </a:r>
            <a:endParaRPr lang="en-US" altLang="zh-CN" sz="2000" b="1" dirty="0">
              <a:solidFill>
                <a:srgbClr val="2F5EB0"/>
              </a:solidFill>
              <a:latin typeface="微软雅黑" panose="020B0503020204020204" charset="-122"/>
              <a:ea typeface="微软雅黑" panose="020B0503020204020204" charset="-122"/>
            </a:endParaRPr>
          </a:p>
          <a:p>
            <a:pPr marL="0" lvl="1" indent="457200" algn="ctr"/>
            <a:r>
              <a:rPr lang="zh-CN" altLang="en-US" sz="1200" dirty="0">
                <a:solidFill>
                  <a:srgbClr val="2F5EB0"/>
                </a:solidFill>
                <a:latin typeface="微软雅黑" panose="020B0503020204020204" charset="-122"/>
                <a:ea typeface="微软雅黑" panose="020B0503020204020204" charset="-122"/>
              </a:rPr>
              <a:t>（添加二级标题）</a:t>
            </a:r>
          </a:p>
        </p:txBody>
      </p:sp>
      <p:sp>
        <p:nvSpPr>
          <p:cNvPr id="79" name="文本框 9"/>
          <p:cNvSpPr txBox="1"/>
          <p:nvPr/>
        </p:nvSpPr>
        <p:spPr>
          <a:xfrm>
            <a:off x="4570413" y="3522663"/>
            <a:ext cx="2547937" cy="576262"/>
          </a:xfrm>
          <a:prstGeom prst="rect">
            <a:avLst/>
          </a:prstGeom>
          <a:noFill/>
          <a:ln w="9525">
            <a:noFill/>
          </a:ln>
        </p:spPr>
        <p:txBody>
          <a:bodyPr wrap="square" lIns="68562" tIns="34281" rIns="68562" bIns="34281" anchor="t">
            <a:spAutoFit/>
          </a:bodyPr>
          <a:lstStyle/>
          <a:p>
            <a:pPr marL="0" lvl="1" indent="457200" algn="ctr"/>
            <a:r>
              <a:rPr lang="zh-CN" altLang="en-US" sz="2000" b="1" dirty="0">
                <a:solidFill>
                  <a:srgbClr val="2F5EB0"/>
                </a:solidFill>
                <a:latin typeface="微软雅黑" panose="020B0503020204020204" charset="-122"/>
                <a:ea typeface="微软雅黑" panose="020B0503020204020204" charset="-122"/>
              </a:rPr>
              <a:t>成功项目展示</a:t>
            </a:r>
            <a:endParaRPr lang="en-US" altLang="zh-CN" sz="2000" b="1" dirty="0">
              <a:solidFill>
                <a:srgbClr val="2F5EB0"/>
              </a:solidFill>
              <a:latin typeface="微软雅黑" panose="020B0503020204020204" charset="-122"/>
              <a:ea typeface="微软雅黑" panose="020B0503020204020204" charset="-122"/>
            </a:endParaRPr>
          </a:p>
          <a:p>
            <a:pPr marL="0" lvl="1" indent="457200" algn="ctr"/>
            <a:r>
              <a:rPr lang="zh-CN" altLang="en-US" sz="1200" dirty="0">
                <a:solidFill>
                  <a:srgbClr val="2F5EB0"/>
                </a:solidFill>
                <a:latin typeface="微软雅黑" panose="020B0503020204020204" charset="-122"/>
                <a:ea typeface="微软雅黑" panose="020B0503020204020204" charset="-122"/>
              </a:rPr>
              <a:t>（添加二级标题）</a:t>
            </a:r>
          </a:p>
        </p:txBody>
      </p:sp>
      <p:sp>
        <p:nvSpPr>
          <p:cNvPr id="80" name="文本框 9"/>
          <p:cNvSpPr txBox="1"/>
          <p:nvPr/>
        </p:nvSpPr>
        <p:spPr>
          <a:xfrm>
            <a:off x="6411913" y="3522663"/>
            <a:ext cx="2549525" cy="576262"/>
          </a:xfrm>
          <a:prstGeom prst="rect">
            <a:avLst/>
          </a:prstGeom>
          <a:noFill/>
          <a:ln w="9525">
            <a:noFill/>
          </a:ln>
        </p:spPr>
        <p:txBody>
          <a:bodyPr wrap="square" lIns="68562" tIns="34281" rIns="68562" bIns="34281" anchor="t">
            <a:spAutoFit/>
          </a:bodyPr>
          <a:lstStyle/>
          <a:p>
            <a:pPr marL="0" lvl="1" indent="457200" algn="ctr"/>
            <a:r>
              <a:rPr lang="zh-CN" altLang="en-US" sz="2000" b="1" dirty="0">
                <a:solidFill>
                  <a:srgbClr val="2F5EB0"/>
                </a:solidFill>
                <a:latin typeface="微软雅黑" panose="020B0503020204020204" charset="-122"/>
                <a:ea typeface="微软雅黑" panose="020B0503020204020204" charset="-122"/>
              </a:rPr>
              <a:t>工作不足之处</a:t>
            </a:r>
            <a:endParaRPr lang="en-US" altLang="zh-CN" sz="2000" b="1" dirty="0">
              <a:solidFill>
                <a:srgbClr val="2F5EB0"/>
              </a:solidFill>
              <a:latin typeface="微软雅黑" panose="020B0503020204020204" charset="-122"/>
              <a:ea typeface="微软雅黑" panose="020B0503020204020204" charset="-122"/>
            </a:endParaRPr>
          </a:p>
          <a:p>
            <a:pPr marL="0" lvl="1" indent="457200" algn="ctr"/>
            <a:r>
              <a:rPr lang="zh-CN" altLang="en-US" sz="1200" dirty="0">
                <a:solidFill>
                  <a:srgbClr val="2F5EB0"/>
                </a:solidFill>
                <a:latin typeface="微软雅黑" panose="020B0503020204020204" charset="-122"/>
                <a:ea typeface="微软雅黑" panose="020B0503020204020204" charset="-122"/>
              </a:rPr>
              <a:t>（添加二级标题）</a:t>
            </a:r>
          </a:p>
        </p:txBody>
      </p:sp>
      <p:sp>
        <p:nvSpPr>
          <p:cNvPr id="81" name="文本框 9"/>
          <p:cNvSpPr txBox="1"/>
          <p:nvPr/>
        </p:nvSpPr>
        <p:spPr>
          <a:xfrm>
            <a:off x="8299450" y="3522663"/>
            <a:ext cx="2547938" cy="576262"/>
          </a:xfrm>
          <a:prstGeom prst="rect">
            <a:avLst/>
          </a:prstGeom>
          <a:noFill/>
          <a:ln w="9525">
            <a:noFill/>
          </a:ln>
        </p:spPr>
        <p:txBody>
          <a:bodyPr wrap="square" lIns="68562" tIns="34281" rIns="68562" bIns="34281" anchor="t">
            <a:spAutoFit/>
          </a:bodyPr>
          <a:lstStyle/>
          <a:p>
            <a:pPr marL="0" lvl="1" indent="457200" algn="ctr"/>
            <a:r>
              <a:rPr lang="zh-CN" altLang="en-US" sz="2000" b="1" dirty="0">
                <a:solidFill>
                  <a:srgbClr val="2F5EB0"/>
                </a:solidFill>
                <a:latin typeface="微软雅黑" panose="020B0503020204020204" charset="-122"/>
                <a:ea typeface="微软雅黑" panose="020B0503020204020204" charset="-122"/>
              </a:rPr>
              <a:t>工作计划</a:t>
            </a:r>
            <a:endParaRPr lang="en-US" altLang="zh-CN" sz="2000" b="1" dirty="0">
              <a:solidFill>
                <a:srgbClr val="2F5EB0"/>
              </a:solidFill>
              <a:latin typeface="微软雅黑" panose="020B0503020204020204" charset="-122"/>
              <a:ea typeface="微软雅黑" panose="020B0503020204020204" charset="-122"/>
            </a:endParaRPr>
          </a:p>
          <a:p>
            <a:pPr marL="0" lvl="1" indent="457200" algn="ctr"/>
            <a:r>
              <a:rPr lang="zh-CN" altLang="en-US" sz="1200" dirty="0">
                <a:solidFill>
                  <a:srgbClr val="2F5EB0"/>
                </a:solidFill>
                <a:latin typeface="微软雅黑" panose="020B0503020204020204" charset="-122"/>
                <a:ea typeface="微软雅黑" panose="020B0503020204020204" charset="-122"/>
              </a:rPr>
              <a:t>（添加二级标题）</a:t>
            </a:r>
          </a:p>
        </p:txBody>
      </p:sp>
      <p:sp>
        <p:nvSpPr>
          <p:cNvPr id="82" name="KSO_Shape"/>
          <p:cNvSpPr/>
          <p:nvPr/>
        </p:nvSpPr>
        <p:spPr bwMode="auto">
          <a:xfrm>
            <a:off x="7670800" y="2568575"/>
            <a:ext cx="519113" cy="51911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83" name="KSO_Shape"/>
          <p:cNvSpPr/>
          <p:nvPr/>
        </p:nvSpPr>
        <p:spPr bwMode="auto">
          <a:xfrm>
            <a:off x="2174875" y="2616200"/>
            <a:ext cx="585788" cy="44450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84" name="矩形 83"/>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5" name="矩形 84"/>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6"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7" name="矩形 86"/>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142"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02</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89" name="TextBox 88"/>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pic>
        <p:nvPicPr>
          <p:cNvPr id="5144" name="图片 2" descr="3D-hospital-12"/>
          <p:cNvPicPr>
            <a:picLocks noChangeAspect="1"/>
          </p:cNvPicPr>
          <p:nvPr/>
        </p:nvPicPr>
        <p:blipFill>
          <a:blip r:embed="rId3"/>
          <a:stretch>
            <a:fillRect/>
          </a:stretch>
        </p:blipFill>
        <p:spPr>
          <a:xfrm>
            <a:off x="7678738" y="3983038"/>
            <a:ext cx="3046412" cy="30448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par>
                                <p:cTn id="18" presetID="2" presetClass="entr" presetSubtype="12" fill="hold" grpId="0" nodeType="withEffect">
                                  <p:stCondLst>
                                    <p:cond delay="100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ppt_x</p:attrName>
                                        </p:attrNameLst>
                                      </p:cBhvr>
                                      <p:tavLst>
                                        <p:tav tm="0">
                                          <p:val>
                                            <p:strVal val="0-#ppt_w/2"/>
                                          </p:val>
                                        </p:tav>
                                        <p:tav tm="100000">
                                          <p:val>
                                            <p:strVal val="#ppt_x"/>
                                          </p:val>
                                        </p:tav>
                                      </p:tavLst>
                                    </p:anim>
                                    <p:anim calcmode="lin" valueType="num">
                                      <p:cBhvr>
                                        <p:cTn id="21" dur="500" fill="hold"/>
                                        <p:tgtEl>
                                          <p:spTgt spid="69"/>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1000"/>
                                  </p:stCondLst>
                                  <p:childTnLst>
                                    <p:set>
                                      <p:cBhvr>
                                        <p:cTn id="23" dur="1" fill="hold">
                                          <p:stCondLst>
                                            <p:cond delay="0"/>
                                          </p:stCondLst>
                                        </p:cTn>
                                        <p:tgtEl>
                                          <p:spTgt spid="71"/>
                                        </p:tgtEl>
                                        <p:attrNameLst>
                                          <p:attrName>style.visibility</p:attrName>
                                        </p:attrNameLst>
                                      </p:cBhvr>
                                      <p:to>
                                        <p:strVal val="visible"/>
                                      </p:to>
                                    </p:set>
                                    <p:anim calcmode="lin" valueType="num">
                                      <p:cBhvr>
                                        <p:cTn id="24" dur="500" fill="hold"/>
                                        <p:tgtEl>
                                          <p:spTgt spid="71"/>
                                        </p:tgtEl>
                                        <p:attrNameLst>
                                          <p:attrName>ppt_x</p:attrName>
                                        </p:attrNameLst>
                                      </p:cBhvr>
                                      <p:tavLst>
                                        <p:tav tm="0">
                                          <p:val>
                                            <p:strVal val="0-#ppt_w/2"/>
                                          </p:val>
                                        </p:tav>
                                        <p:tav tm="100000">
                                          <p:val>
                                            <p:strVal val="#ppt_x"/>
                                          </p:val>
                                        </p:tav>
                                      </p:tavLst>
                                    </p:anim>
                                    <p:anim calcmode="lin" valueType="num">
                                      <p:cBhvr>
                                        <p:cTn id="25" dur="500" fill="hold"/>
                                        <p:tgtEl>
                                          <p:spTgt spid="71"/>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ppt_x</p:attrName>
                                        </p:attrNameLst>
                                      </p:cBhvr>
                                      <p:tavLst>
                                        <p:tav tm="0">
                                          <p:val>
                                            <p:strVal val="0-#ppt_w/2"/>
                                          </p:val>
                                        </p:tav>
                                        <p:tav tm="100000">
                                          <p:val>
                                            <p:strVal val="#ppt_x"/>
                                          </p:val>
                                        </p:tav>
                                      </p:tavLst>
                                    </p:anim>
                                    <p:anim calcmode="lin" valueType="num">
                                      <p:cBhvr>
                                        <p:cTn id="29" dur="500" fill="hold"/>
                                        <p:tgtEl>
                                          <p:spTgt spid="72"/>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1000"/>
                                  </p:stCondLs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ppt_x</p:attrName>
                                        </p:attrNameLst>
                                      </p:cBhvr>
                                      <p:tavLst>
                                        <p:tav tm="0">
                                          <p:val>
                                            <p:strVal val="0-#ppt_w/2"/>
                                          </p:val>
                                        </p:tav>
                                        <p:tav tm="100000">
                                          <p:val>
                                            <p:strVal val="#ppt_x"/>
                                          </p:val>
                                        </p:tav>
                                      </p:tavLst>
                                    </p:anim>
                                    <p:anim calcmode="lin" valueType="num">
                                      <p:cBhvr>
                                        <p:cTn id="33" dur="500" fill="hold"/>
                                        <p:tgtEl>
                                          <p:spTgt spid="7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000"/>
                                  </p:stCondLst>
                                  <p:childTnLst>
                                    <p:set>
                                      <p:cBhvr>
                                        <p:cTn id="35" dur="1" fill="hold">
                                          <p:stCondLst>
                                            <p:cond delay="0"/>
                                          </p:stCondLst>
                                        </p:cTn>
                                        <p:tgtEl>
                                          <p:spTgt spid="74"/>
                                        </p:tgtEl>
                                        <p:attrNameLst>
                                          <p:attrName>style.visibility</p:attrName>
                                        </p:attrNameLst>
                                      </p:cBhvr>
                                      <p:to>
                                        <p:strVal val="visible"/>
                                      </p:to>
                                    </p:set>
                                    <p:anim calcmode="lin" valueType="num">
                                      <p:cBhvr>
                                        <p:cTn id="36" dur="500" fill="hold"/>
                                        <p:tgtEl>
                                          <p:spTgt spid="74"/>
                                        </p:tgtEl>
                                        <p:attrNameLst>
                                          <p:attrName>ppt_x</p:attrName>
                                        </p:attrNameLst>
                                      </p:cBhvr>
                                      <p:tavLst>
                                        <p:tav tm="0">
                                          <p:val>
                                            <p:strVal val="0-#ppt_w/2"/>
                                          </p:val>
                                        </p:tav>
                                        <p:tav tm="100000">
                                          <p:val>
                                            <p:strVal val="#ppt_x"/>
                                          </p:val>
                                        </p:tav>
                                      </p:tavLst>
                                    </p:anim>
                                    <p:anim calcmode="lin" valueType="num">
                                      <p:cBhvr>
                                        <p:cTn id="37" dur="500" fill="hold"/>
                                        <p:tgtEl>
                                          <p:spTgt spid="74"/>
                                        </p:tgtEl>
                                        <p:attrNameLst>
                                          <p:attrName>ppt_y</p:attrName>
                                        </p:attrNameLst>
                                      </p:cBhvr>
                                      <p:tavLst>
                                        <p:tav tm="0">
                                          <p:val>
                                            <p:strVal val="1+#ppt_h/2"/>
                                          </p:val>
                                        </p:tav>
                                        <p:tav tm="100000">
                                          <p:val>
                                            <p:strVal val="#ppt_y"/>
                                          </p:val>
                                        </p:tav>
                                      </p:tavLst>
                                    </p:anim>
                                  </p:childTnLst>
                                </p:cTn>
                              </p:par>
                              <p:par>
                                <p:cTn id="38" presetID="45" presetClass="entr" presetSubtype="0" fill="hold" grpId="0" nodeType="withEffect">
                                  <p:stCondLst>
                                    <p:cond delay="175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2000"/>
                                        <p:tgtEl>
                                          <p:spTgt spid="83"/>
                                        </p:tgtEl>
                                      </p:cBhvr>
                                    </p:animEffect>
                                    <p:anim calcmode="lin" valueType="num">
                                      <p:cBhvr>
                                        <p:cTn id="41" dur="2000" fill="hold"/>
                                        <p:tgtEl>
                                          <p:spTgt spid="83"/>
                                        </p:tgtEl>
                                        <p:attrNameLst>
                                          <p:attrName>ppt_w</p:attrName>
                                        </p:attrNameLst>
                                      </p:cBhvr>
                                      <p:tavLst>
                                        <p:tav tm="0" fmla="#ppt_w*sin(2.5*pi*$)">
                                          <p:val>
                                            <p:fltVal val="0"/>
                                          </p:val>
                                        </p:tav>
                                        <p:tav tm="100000">
                                          <p:val>
                                            <p:fltVal val="1"/>
                                          </p:val>
                                        </p:tav>
                                      </p:tavLst>
                                    </p:anim>
                                    <p:anim calcmode="lin" valueType="num">
                                      <p:cBhvr>
                                        <p:cTn id="42" dur="2000" fill="hold"/>
                                        <p:tgtEl>
                                          <p:spTgt spid="83"/>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175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2000"/>
                                        <p:tgtEl>
                                          <p:spTgt spid="75"/>
                                        </p:tgtEl>
                                      </p:cBhvr>
                                    </p:animEffect>
                                    <p:anim calcmode="lin" valueType="num">
                                      <p:cBhvr>
                                        <p:cTn id="46" dur="2000" fill="hold"/>
                                        <p:tgtEl>
                                          <p:spTgt spid="75"/>
                                        </p:tgtEl>
                                        <p:attrNameLst>
                                          <p:attrName>ppt_w</p:attrName>
                                        </p:attrNameLst>
                                      </p:cBhvr>
                                      <p:tavLst>
                                        <p:tav tm="0" fmla="#ppt_w*sin(2.5*pi*$)">
                                          <p:val>
                                            <p:fltVal val="0"/>
                                          </p:val>
                                        </p:tav>
                                        <p:tav tm="100000">
                                          <p:val>
                                            <p:fltVal val="1"/>
                                          </p:val>
                                        </p:tav>
                                      </p:tavLst>
                                    </p:anim>
                                    <p:anim calcmode="lin" valueType="num">
                                      <p:cBhvr>
                                        <p:cTn id="47" dur="2000" fill="hold"/>
                                        <p:tgtEl>
                                          <p:spTgt spid="75"/>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175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2000"/>
                                        <p:tgtEl>
                                          <p:spTgt spid="76"/>
                                        </p:tgtEl>
                                      </p:cBhvr>
                                    </p:animEffect>
                                    <p:anim calcmode="lin" valueType="num">
                                      <p:cBhvr>
                                        <p:cTn id="51" dur="2000" fill="hold"/>
                                        <p:tgtEl>
                                          <p:spTgt spid="76"/>
                                        </p:tgtEl>
                                        <p:attrNameLst>
                                          <p:attrName>ppt_w</p:attrName>
                                        </p:attrNameLst>
                                      </p:cBhvr>
                                      <p:tavLst>
                                        <p:tav tm="0" fmla="#ppt_w*sin(2.5*pi*$)">
                                          <p:val>
                                            <p:fltVal val="0"/>
                                          </p:val>
                                        </p:tav>
                                        <p:tav tm="100000">
                                          <p:val>
                                            <p:fltVal val="1"/>
                                          </p:val>
                                        </p:tav>
                                      </p:tavLst>
                                    </p:anim>
                                    <p:anim calcmode="lin" valueType="num">
                                      <p:cBhvr>
                                        <p:cTn id="52" dur="2000" fill="hold"/>
                                        <p:tgtEl>
                                          <p:spTgt spid="76"/>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175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2000"/>
                                        <p:tgtEl>
                                          <p:spTgt spid="82"/>
                                        </p:tgtEl>
                                      </p:cBhvr>
                                    </p:animEffect>
                                    <p:anim calcmode="lin" valueType="num">
                                      <p:cBhvr>
                                        <p:cTn id="56" dur="2000" fill="hold"/>
                                        <p:tgtEl>
                                          <p:spTgt spid="82"/>
                                        </p:tgtEl>
                                        <p:attrNameLst>
                                          <p:attrName>ppt_w</p:attrName>
                                        </p:attrNameLst>
                                      </p:cBhvr>
                                      <p:tavLst>
                                        <p:tav tm="0" fmla="#ppt_w*sin(2.5*pi*$)">
                                          <p:val>
                                            <p:fltVal val="0"/>
                                          </p:val>
                                        </p:tav>
                                        <p:tav tm="100000">
                                          <p:val>
                                            <p:fltVal val="1"/>
                                          </p:val>
                                        </p:tav>
                                      </p:tavLst>
                                    </p:anim>
                                    <p:anim calcmode="lin" valueType="num">
                                      <p:cBhvr>
                                        <p:cTn id="57" dur="2000" fill="hold"/>
                                        <p:tgtEl>
                                          <p:spTgt spid="82"/>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175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2000"/>
                                        <p:tgtEl>
                                          <p:spTgt spid="77"/>
                                        </p:tgtEl>
                                      </p:cBhvr>
                                    </p:animEffect>
                                    <p:anim calcmode="lin" valueType="num">
                                      <p:cBhvr>
                                        <p:cTn id="61" dur="2000" fill="hold"/>
                                        <p:tgtEl>
                                          <p:spTgt spid="77"/>
                                        </p:tgtEl>
                                        <p:attrNameLst>
                                          <p:attrName>ppt_w</p:attrName>
                                        </p:attrNameLst>
                                      </p:cBhvr>
                                      <p:tavLst>
                                        <p:tav tm="0" fmla="#ppt_w*sin(2.5*pi*$)">
                                          <p:val>
                                            <p:fltVal val="0"/>
                                          </p:val>
                                        </p:tav>
                                        <p:tav tm="100000">
                                          <p:val>
                                            <p:fltVal val="1"/>
                                          </p:val>
                                        </p:tav>
                                      </p:tavLst>
                                    </p:anim>
                                    <p:anim calcmode="lin" valueType="num">
                                      <p:cBhvr>
                                        <p:cTn id="62" dur="2000" fill="hold"/>
                                        <p:tgtEl>
                                          <p:spTgt spid="77"/>
                                        </p:tgtEl>
                                        <p:attrNameLst>
                                          <p:attrName>ppt_h</p:attrName>
                                        </p:attrNameLst>
                                      </p:cBhvr>
                                      <p:tavLst>
                                        <p:tav tm="0">
                                          <p:val>
                                            <p:strVal val="#ppt_h"/>
                                          </p:val>
                                        </p:tav>
                                        <p:tav tm="100000">
                                          <p:val>
                                            <p:strVal val="#ppt_h"/>
                                          </p:val>
                                        </p:tav>
                                      </p:tavLst>
                                    </p:anim>
                                  </p:childTnLst>
                                </p:cTn>
                              </p:par>
                              <p:par>
                                <p:cTn id="63" presetID="16" presetClass="entr" presetSubtype="21" fill="hold" grpId="0" nodeType="withEffect">
                                  <p:stCondLst>
                                    <p:cond delay="3250"/>
                                  </p:stCondLst>
                                  <p:childTnLst>
                                    <p:set>
                                      <p:cBhvr>
                                        <p:cTn id="64" dur="1" fill="hold">
                                          <p:stCondLst>
                                            <p:cond delay="0"/>
                                          </p:stCondLst>
                                        </p:cTn>
                                        <p:tgtEl>
                                          <p:spTgt spid="70"/>
                                        </p:tgtEl>
                                        <p:attrNameLst>
                                          <p:attrName>style.visibility</p:attrName>
                                        </p:attrNameLst>
                                      </p:cBhvr>
                                      <p:to>
                                        <p:strVal val="visible"/>
                                      </p:to>
                                    </p:set>
                                    <p:animEffect transition="in" filter="barn(inVertical)">
                                      <p:cBhvr>
                                        <p:cTn id="65" dur="500"/>
                                        <p:tgtEl>
                                          <p:spTgt spid="70"/>
                                        </p:tgtEl>
                                      </p:cBhvr>
                                    </p:animEffect>
                                  </p:childTnLst>
                                </p:cTn>
                              </p:par>
                              <p:par>
                                <p:cTn id="66" presetID="16" presetClass="entr" presetSubtype="21" fill="hold" grpId="0" nodeType="withEffect">
                                  <p:stCondLst>
                                    <p:cond delay="3250"/>
                                  </p:stCondLst>
                                  <p:childTnLst>
                                    <p:set>
                                      <p:cBhvr>
                                        <p:cTn id="67" dur="1" fill="hold">
                                          <p:stCondLst>
                                            <p:cond delay="0"/>
                                          </p:stCondLst>
                                        </p:cTn>
                                        <p:tgtEl>
                                          <p:spTgt spid="78"/>
                                        </p:tgtEl>
                                        <p:attrNameLst>
                                          <p:attrName>style.visibility</p:attrName>
                                        </p:attrNameLst>
                                      </p:cBhvr>
                                      <p:to>
                                        <p:strVal val="visible"/>
                                      </p:to>
                                    </p:set>
                                    <p:animEffect transition="in" filter="barn(inVertical)">
                                      <p:cBhvr>
                                        <p:cTn id="68" dur="500"/>
                                        <p:tgtEl>
                                          <p:spTgt spid="78"/>
                                        </p:tgtEl>
                                      </p:cBhvr>
                                    </p:animEffect>
                                  </p:childTnLst>
                                </p:cTn>
                              </p:par>
                              <p:par>
                                <p:cTn id="69" presetID="16" presetClass="entr" presetSubtype="21" fill="hold" grpId="0" nodeType="withEffect">
                                  <p:stCondLst>
                                    <p:cond delay="3250"/>
                                  </p:stCondLst>
                                  <p:childTnLst>
                                    <p:set>
                                      <p:cBhvr>
                                        <p:cTn id="70" dur="1" fill="hold">
                                          <p:stCondLst>
                                            <p:cond delay="0"/>
                                          </p:stCondLst>
                                        </p:cTn>
                                        <p:tgtEl>
                                          <p:spTgt spid="79"/>
                                        </p:tgtEl>
                                        <p:attrNameLst>
                                          <p:attrName>style.visibility</p:attrName>
                                        </p:attrNameLst>
                                      </p:cBhvr>
                                      <p:to>
                                        <p:strVal val="visible"/>
                                      </p:to>
                                    </p:set>
                                    <p:animEffect transition="in" filter="barn(inVertical)">
                                      <p:cBhvr>
                                        <p:cTn id="71" dur="500"/>
                                        <p:tgtEl>
                                          <p:spTgt spid="79"/>
                                        </p:tgtEl>
                                      </p:cBhvr>
                                    </p:animEffect>
                                  </p:childTnLst>
                                </p:cTn>
                              </p:par>
                              <p:par>
                                <p:cTn id="72" presetID="16" presetClass="entr" presetSubtype="21" fill="hold" grpId="0" nodeType="withEffect">
                                  <p:stCondLst>
                                    <p:cond delay="3250"/>
                                  </p:stCondLst>
                                  <p:childTnLst>
                                    <p:set>
                                      <p:cBhvr>
                                        <p:cTn id="73" dur="1" fill="hold">
                                          <p:stCondLst>
                                            <p:cond delay="0"/>
                                          </p:stCondLst>
                                        </p:cTn>
                                        <p:tgtEl>
                                          <p:spTgt spid="80"/>
                                        </p:tgtEl>
                                        <p:attrNameLst>
                                          <p:attrName>style.visibility</p:attrName>
                                        </p:attrNameLst>
                                      </p:cBhvr>
                                      <p:to>
                                        <p:strVal val="visible"/>
                                      </p:to>
                                    </p:set>
                                    <p:animEffect transition="in" filter="barn(inVertical)">
                                      <p:cBhvr>
                                        <p:cTn id="74" dur="500"/>
                                        <p:tgtEl>
                                          <p:spTgt spid="80"/>
                                        </p:tgtEl>
                                      </p:cBhvr>
                                    </p:animEffect>
                                  </p:childTnLst>
                                </p:cTn>
                              </p:par>
                              <p:par>
                                <p:cTn id="75" presetID="16" presetClass="entr" presetSubtype="21" fill="hold" grpId="0" nodeType="withEffect">
                                  <p:stCondLst>
                                    <p:cond delay="3250"/>
                                  </p:stCondLst>
                                  <p:childTnLst>
                                    <p:set>
                                      <p:cBhvr>
                                        <p:cTn id="76" dur="1" fill="hold">
                                          <p:stCondLst>
                                            <p:cond delay="0"/>
                                          </p:stCondLst>
                                        </p:cTn>
                                        <p:tgtEl>
                                          <p:spTgt spid="81"/>
                                        </p:tgtEl>
                                        <p:attrNameLst>
                                          <p:attrName>style.visibility</p:attrName>
                                        </p:attrNameLst>
                                      </p:cBhvr>
                                      <p:to>
                                        <p:strVal val="visible"/>
                                      </p:to>
                                    </p:set>
                                    <p:animEffect transition="in" filter="barn(inVertical)">
                                      <p:cBhvr>
                                        <p:cTn id="77" dur="500"/>
                                        <p:tgtEl>
                                          <p:spTgt spid="81"/>
                                        </p:tgtEl>
                                      </p:cBhvr>
                                    </p:animEffect>
                                  </p:childTnLst>
                                </p:cTn>
                              </p:par>
                            </p:childTnLst>
                          </p:cTn>
                        </p:par>
                        <p:par>
                          <p:cTn id="78" fill="hold">
                            <p:stCondLst>
                              <p:cond delay="4750"/>
                            </p:stCondLst>
                            <p:childTnLst>
                              <p:par>
                                <p:cTn id="79" presetID="10" presetClass="entr" presetSubtype="0" fill="hold" grpId="0" nodeType="after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1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67" grpId="0"/>
      <p:bldP spid="69" grpId="0" bldLvl="0" animBg="1"/>
      <p:bldP spid="70" grpId="0"/>
      <p:bldP spid="71" grpId="0" bldLvl="0" animBg="1"/>
      <p:bldP spid="72" grpId="0" bldLvl="0" animBg="1"/>
      <p:bldP spid="73" grpId="0" bldLvl="0" animBg="1"/>
      <p:bldP spid="74" grpId="0" bldLvl="0" animBg="1"/>
      <p:bldP spid="75" grpId="0" bldLvl="0" animBg="1"/>
      <p:bldP spid="76" grpId="0" bldLvl="0" animBg="1"/>
      <p:bldP spid="77" grpId="0" bldLvl="0" animBg="1"/>
      <p:bldP spid="78" grpId="0"/>
      <p:bldP spid="79" grpId="0"/>
      <p:bldP spid="80" grpId="0"/>
      <p:bldP spid="81" grpId="0"/>
      <p:bldP spid="82" grpId="0" bldLvl="0" animBg="1"/>
      <p:bldP spid="83" grpId="0" bldLvl="0" animBg="1"/>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989"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23</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8" name="组合 7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1"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41993" name="文本框 9"/>
          <p:cNvSpPr txBox="1"/>
          <p:nvPr/>
        </p:nvSpPr>
        <p:spPr>
          <a:xfrm>
            <a:off x="841375" y="203200"/>
            <a:ext cx="1366838"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14" name="Freeform 6"/>
          <p:cNvSpPr/>
          <p:nvPr/>
        </p:nvSpPr>
        <p:spPr bwMode="auto">
          <a:xfrm>
            <a:off x="2457042"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15" name="Freeform 7"/>
          <p:cNvSpPr/>
          <p:nvPr/>
        </p:nvSpPr>
        <p:spPr bwMode="auto">
          <a:xfrm>
            <a:off x="2457042" y="2672912"/>
            <a:ext cx="265060" cy="497232"/>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16" name="Freeform 8"/>
          <p:cNvSpPr/>
          <p:nvPr/>
        </p:nvSpPr>
        <p:spPr bwMode="auto">
          <a:xfrm>
            <a:off x="2795255"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17" name="Freeform 9"/>
          <p:cNvSpPr/>
          <p:nvPr/>
        </p:nvSpPr>
        <p:spPr bwMode="auto">
          <a:xfrm>
            <a:off x="3133468"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18" name="Freeform 10"/>
          <p:cNvSpPr/>
          <p:nvPr/>
        </p:nvSpPr>
        <p:spPr bwMode="auto">
          <a:xfrm>
            <a:off x="3473104" y="1549530"/>
            <a:ext cx="266483" cy="1620615"/>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19" name="Freeform 11"/>
          <p:cNvSpPr/>
          <p:nvPr/>
        </p:nvSpPr>
        <p:spPr bwMode="auto">
          <a:xfrm>
            <a:off x="2795255" y="2334340"/>
            <a:ext cx="265060" cy="835806"/>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0" name="Freeform 12"/>
          <p:cNvSpPr/>
          <p:nvPr/>
        </p:nvSpPr>
        <p:spPr bwMode="auto">
          <a:xfrm>
            <a:off x="3133468" y="1984432"/>
            <a:ext cx="266484" cy="11857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1" name="Freeform 13"/>
          <p:cNvSpPr/>
          <p:nvPr/>
        </p:nvSpPr>
        <p:spPr bwMode="auto">
          <a:xfrm>
            <a:off x="3473104" y="1754939"/>
            <a:ext cx="266483" cy="141520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2" name="Freeform 14"/>
          <p:cNvSpPr/>
          <p:nvPr/>
        </p:nvSpPr>
        <p:spPr bwMode="auto">
          <a:xfrm>
            <a:off x="4519050"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3" name="Freeform 15"/>
          <p:cNvSpPr/>
          <p:nvPr/>
        </p:nvSpPr>
        <p:spPr bwMode="auto">
          <a:xfrm>
            <a:off x="4857103"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4" name="Freeform 16"/>
          <p:cNvSpPr/>
          <p:nvPr/>
        </p:nvSpPr>
        <p:spPr bwMode="auto">
          <a:xfrm>
            <a:off x="5196582" y="1549530"/>
            <a:ext cx="266483"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5" name="Freeform 17"/>
          <p:cNvSpPr/>
          <p:nvPr/>
        </p:nvSpPr>
        <p:spPr bwMode="auto">
          <a:xfrm>
            <a:off x="5536059"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6" name="Freeform 18"/>
          <p:cNvSpPr/>
          <p:nvPr/>
        </p:nvSpPr>
        <p:spPr bwMode="auto">
          <a:xfrm>
            <a:off x="4519050" y="2929320"/>
            <a:ext cx="265060" cy="24082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7" name="Freeform 19"/>
          <p:cNvSpPr/>
          <p:nvPr/>
        </p:nvSpPr>
        <p:spPr bwMode="auto">
          <a:xfrm>
            <a:off x="4857103" y="2341419"/>
            <a:ext cx="266484" cy="82872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8" name="Freeform 20"/>
          <p:cNvSpPr/>
          <p:nvPr/>
        </p:nvSpPr>
        <p:spPr bwMode="auto">
          <a:xfrm>
            <a:off x="5196582" y="1754939"/>
            <a:ext cx="266483" cy="141520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9" name="Freeform 21"/>
          <p:cNvSpPr/>
          <p:nvPr/>
        </p:nvSpPr>
        <p:spPr bwMode="auto">
          <a:xfrm>
            <a:off x="5536059" y="2548247"/>
            <a:ext cx="266484" cy="62189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0" name="Freeform 22"/>
          <p:cNvSpPr/>
          <p:nvPr/>
        </p:nvSpPr>
        <p:spPr bwMode="auto">
          <a:xfrm>
            <a:off x="6581056"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1" name="Freeform 23"/>
          <p:cNvSpPr/>
          <p:nvPr/>
        </p:nvSpPr>
        <p:spPr bwMode="auto">
          <a:xfrm>
            <a:off x="6921328"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2" name="Freeform 24"/>
          <p:cNvSpPr/>
          <p:nvPr/>
        </p:nvSpPr>
        <p:spPr bwMode="auto">
          <a:xfrm>
            <a:off x="7260173"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3" name="Freeform 25"/>
          <p:cNvSpPr/>
          <p:nvPr/>
        </p:nvSpPr>
        <p:spPr bwMode="auto">
          <a:xfrm>
            <a:off x="7599019"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4" name="Freeform 26"/>
          <p:cNvSpPr/>
          <p:nvPr/>
        </p:nvSpPr>
        <p:spPr bwMode="auto">
          <a:xfrm>
            <a:off x="7599019" y="1747854"/>
            <a:ext cx="266484" cy="1422288"/>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5" name="Freeform 27"/>
          <p:cNvSpPr/>
          <p:nvPr/>
        </p:nvSpPr>
        <p:spPr bwMode="auto">
          <a:xfrm>
            <a:off x="7260173" y="2011348"/>
            <a:ext cx="265060" cy="1158797"/>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6" name="Freeform 28"/>
          <p:cNvSpPr/>
          <p:nvPr/>
        </p:nvSpPr>
        <p:spPr bwMode="auto">
          <a:xfrm>
            <a:off x="6921328" y="2341419"/>
            <a:ext cx="265060" cy="82872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7" name="Freeform 29"/>
          <p:cNvSpPr/>
          <p:nvPr/>
        </p:nvSpPr>
        <p:spPr bwMode="auto">
          <a:xfrm>
            <a:off x="6581056" y="2684243"/>
            <a:ext cx="266484" cy="485901"/>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8" name="Freeform 30"/>
          <p:cNvSpPr/>
          <p:nvPr/>
        </p:nvSpPr>
        <p:spPr bwMode="auto">
          <a:xfrm>
            <a:off x="8644488" y="1549530"/>
            <a:ext cx="266483" cy="1620615"/>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9" name="Freeform 31"/>
          <p:cNvSpPr/>
          <p:nvPr/>
        </p:nvSpPr>
        <p:spPr bwMode="auto">
          <a:xfrm>
            <a:off x="8984124"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0" name="Freeform 32"/>
          <p:cNvSpPr/>
          <p:nvPr/>
        </p:nvSpPr>
        <p:spPr bwMode="auto">
          <a:xfrm>
            <a:off x="9323763"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1" name="Freeform 33"/>
          <p:cNvSpPr/>
          <p:nvPr/>
        </p:nvSpPr>
        <p:spPr bwMode="auto">
          <a:xfrm>
            <a:off x="9661976" y="1549530"/>
            <a:ext cx="265058"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2" name="Freeform 34"/>
          <p:cNvSpPr/>
          <p:nvPr/>
        </p:nvSpPr>
        <p:spPr bwMode="auto">
          <a:xfrm>
            <a:off x="9661976" y="1763439"/>
            <a:ext cx="265058" cy="1406706"/>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3" name="Freeform 35"/>
          <p:cNvSpPr/>
          <p:nvPr/>
        </p:nvSpPr>
        <p:spPr bwMode="auto">
          <a:xfrm>
            <a:off x="9323763" y="1886687"/>
            <a:ext cx="265060" cy="1283458"/>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4" name="Freeform 36"/>
          <p:cNvSpPr/>
          <p:nvPr/>
        </p:nvSpPr>
        <p:spPr bwMode="auto">
          <a:xfrm>
            <a:off x="8984124" y="2824487"/>
            <a:ext cx="266484" cy="34565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5" name="Freeform 37"/>
          <p:cNvSpPr/>
          <p:nvPr/>
        </p:nvSpPr>
        <p:spPr bwMode="auto">
          <a:xfrm>
            <a:off x="8644488" y="2182758"/>
            <a:ext cx="266483" cy="987385"/>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6" name="Oval 38"/>
          <p:cNvSpPr>
            <a:spLocks noChangeArrowheads="1"/>
          </p:cNvSpPr>
          <p:nvPr/>
        </p:nvSpPr>
        <p:spPr bwMode="auto">
          <a:xfrm>
            <a:off x="2753452" y="3440299"/>
            <a:ext cx="672624" cy="670904"/>
          </a:xfrm>
          <a:prstGeom prst="ellipse">
            <a:avLst/>
          </a:prstGeom>
          <a:solidFill>
            <a:srgbClr val="2F5EB0"/>
          </a:solidFill>
          <a:ln w="12700" cap="flat">
            <a:noFill/>
            <a:prstDash val="solid"/>
            <a:miter lim="800000"/>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7" name="Freeform 39"/>
          <p:cNvSpPr>
            <a:spLocks noEditPoints="1"/>
          </p:cNvSpPr>
          <p:nvPr/>
        </p:nvSpPr>
        <p:spPr bwMode="auto">
          <a:xfrm>
            <a:off x="2925763" y="3595688"/>
            <a:ext cx="357188" cy="360363"/>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81865" tIns="40932" rIns="81865" bIns="40932" numCol="1" anchor="t" anchorCtr="0" compatLnSpc="1"/>
          <a:lstStyle/>
          <a:p>
            <a:pPr fontAlgn="auto"/>
            <a:endParaRPr lang="zh-CN" altLang="en-US" strike="noStrike" noProof="1"/>
          </a:p>
        </p:txBody>
      </p:sp>
      <p:sp>
        <p:nvSpPr>
          <p:cNvPr id="48" name="Oval 40"/>
          <p:cNvSpPr>
            <a:spLocks noChangeArrowheads="1"/>
          </p:cNvSpPr>
          <p:nvPr/>
        </p:nvSpPr>
        <p:spPr bwMode="auto">
          <a:xfrm>
            <a:off x="4812978" y="3440299"/>
            <a:ext cx="674895" cy="670904"/>
          </a:xfrm>
          <a:prstGeom prst="ellipse">
            <a:avLst/>
          </a:prstGeom>
          <a:solidFill>
            <a:srgbClr val="2F5EB0"/>
          </a:solidFill>
          <a:ln w="12700" cap="flat">
            <a:noFill/>
            <a:prstDash val="solid"/>
            <a:miter lim="800000"/>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9" name="Oval 41"/>
          <p:cNvSpPr>
            <a:spLocks noChangeArrowheads="1"/>
          </p:cNvSpPr>
          <p:nvPr/>
        </p:nvSpPr>
        <p:spPr bwMode="auto">
          <a:xfrm>
            <a:off x="6879503" y="3440299"/>
            <a:ext cx="672624" cy="670904"/>
          </a:xfrm>
          <a:prstGeom prst="ellipse">
            <a:avLst/>
          </a:prstGeom>
          <a:solidFill>
            <a:srgbClr val="2F5EB0"/>
          </a:solidFill>
          <a:ln w="12700" cap="flat">
            <a:noFill/>
            <a:prstDash val="solid"/>
            <a:miter lim="800000"/>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50" name="Oval 42"/>
          <p:cNvSpPr>
            <a:spLocks noChangeArrowheads="1"/>
          </p:cNvSpPr>
          <p:nvPr/>
        </p:nvSpPr>
        <p:spPr bwMode="auto">
          <a:xfrm>
            <a:off x="8950881" y="3440299"/>
            <a:ext cx="672624" cy="670904"/>
          </a:xfrm>
          <a:prstGeom prst="ellipse">
            <a:avLst/>
          </a:prstGeom>
          <a:solidFill>
            <a:srgbClr val="2F5EB0"/>
          </a:solidFill>
          <a:ln w="12700" cap="flat">
            <a:noFill/>
            <a:prstDash val="solid"/>
            <a:miter lim="800000"/>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51" name="Freeform 43"/>
          <p:cNvSpPr>
            <a:spLocks noEditPoints="1"/>
          </p:cNvSpPr>
          <p:nvPr/>
        </p:nvSpPr>
        <p:spPr bwMode="auto">
          <a:xfrm>
            <a:off x="7075488" y="3663950"/>
            <a:ext cx="279400" cy="22383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81865" tIns="40932" rIns="81865" bIns="40932" numCol="1" anchor="t" anchorCtr="0" compatLnSpc="1"/>
          <a:lstStyle/>
          <a:p>
            <a:pPr fontAlgn="auto"/>
            <a:endParaRPr lang="zh-CN" altLang="en-US" strike="noStrike" noProof="1"/>
          </a:p>
        </p:txBody>
      </p:sp>
      <p:sp>
        <p:nvSpPr>
          <p:cNvPr id="52" name="Freeform 44"/>
          <p:cNvSpPr>
            <a:spLocks noEditPoints="1"/>
          </p:cNvSpPr>
          <p:nvPr/>
        </p:nvSpPr>
        <p:spPr bwMode="auto">
          <a:xfrm>
            <a:off x="4956175" y="3609975"/>
            <a:ext cx="387350" cy="333375"/>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81865" tIns="40932" rIns="81865" bIns="40932" numCol="1" anchor="t" anchorCtr="0" compatLnSpc="1"/>
          <a:lstStyle/>
          <a:p>
            <a:pPr fontAlgn="auto"/>
            <a:endParaRPr lang="zh-CN" altLang="en-US" strike="noStrike" noProof="1"/>
          </a:p>
        </p:txBody>
      </p:sp>
      <p:sp>
        <p:nvSpPr>
          <p:cNvPr id="53" name="Freeform 45"/>
          <p:cNvSpPr>
            <a:spLocks noEditPoints="1"/>
          </p:cNvSpPr>
          <p:nvPr/>
        </p:nvSpPr>
        <p:spPr bwMode="auto">
          <a:xfrm>
            <a:off x="9128125" y="3614738"/>
            <a:ext cx="285750" cy="317500"/>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81865" tIns="40932" rIns="81865" bIns="40932" numCol="1" anchor="t" anchorCtr="0" compatLnSpc="1"/>
          <a:lstStyle/>
          <a:p>
            <a:pPr fontAlgn="auto"/>
            <a:endParaRPr lang="zh-CN" altLang="en-US" strike="noStrike" noProof="1"/>
          </a:p>
        </p:txBody>
      </p:sp>
      <p:sp>
        <p:nvSpPr>
          <p:cNvPr id="54" name="TextBox 53"/>
          <p:cNvSpPr txBox="1"/>
          <p:nvPr/>
        </p:nvSpPr>
        <p:spPr>
          <a:xfrm>
            <a:off x="2197100" y="4548188"/>
            <a:ext cx="1882775" cy="858837"/>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rPr>
              <a:t>您的内容打在这里，或者通过复制您的文本后</a:t>
            </a:r>
          </a:p>
        </p:txBody>
      </p:sp>
      <p:sp>
        <p:nvSpPr>
          <p:cNvPr id="55" name="TextBox 54"/>
          <p:cNvSpPr txBox="1"/>
          <p:nvPr/>
        </p:nvSpPr>
        <p:spPr>
          <a:xfrm>
            <a:off x="2497138" y="4206875"/>
            <a:ext cx="1096962" cy="384175"/>
          </a:xfrm>
          <a:prstGeom prst="rect">
            <a:avLst/>
          </a:prstGeom>
          <a:noFill/>
          <a:ln w="9525">
            <a:noFill/>
          </a:ln>
        </p:spPr>
        <p:txBody>
          <a:bodyPr wrap="none" anchor="t">
            <a:spAutoFit/>
          </a:bodyPr>
          <a:lstStyle/>
          <a:p>
            <a:pPr marL="0" lvl="1" indent="457200"/>
            <a:r>
              <a:rPr lang="zh-CN" altLang="en-US" b="1" dirty="0">
                <a:solidFill>
                  <a:srgbClr val="2F5EB0"/>
                </a:solidFill>
                <a:latin typeface="微软雅黑" panose="020B0503020204020204" charset="-122"/>
                <a:ea typeface="微软雅黑" panose="020B0503020204020204" charset="-122"/>
              </a:rPr>
              <a:t>添加标题</a:t>
            </a:r>
          </a:p>
        </p:txBody>
      </p:sp>
      <p:sp>
        <p:nvSpPr>
          <p:cNvPr id="56" name="TextBox 55"/>
          <p:cNvSpPr txBox="1"/>
          <p:nvPr/>
        </p:nvSpPr>
        <p:spPr>
          <a:xfrm>
            <a:off x="4284663" y="4548188"/>
            <a:ext cx="1882775" cy="858837"/>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rPr>
              <a:t>您的内容打在这里，或者通过复制您的文本后。</a:t>
            </a:r>
          </a:p>
        </p:txBody>
      </p:sp>
      <p:sp>
        <p:nvSpPr>
          <p:cNvPr id="57" name="TextBox 56"/>
          <p:cNvSpPr txBox="1"/>
          <p:nvPr/>
        </p:nvSpPr>
        <p:spPr>
          <a:xfrm>
            <a:off x="4584700" y="4240213"/>
            <a:ext cx="1096963" cy="385762"/>
          </a:xfrm>
          <a:prstGeom prst="rect">
            <a:avLst/>
          </a:prstGeom>
          <a:noFill/>
          <a:ln w="9525">
            <a:noFill/>
          </a:ln>
        </p:spPr>
        <p:txBody>
          <a:bodyPr wrap="none" anchor="t">
            <a:spAutoFit/>
          </a:bodyPr>
          <a:lstStyle/>
          <a:p>
            <a:pPr marL="0" lvl="1" indent="457200"/>
            <a:r>
              <a:rPr lang="zh-CN" altLang="en-US" b="1" dirty="0">
                <a:solidFill>
                  <a:srgbClr val="2F5EB0"/>
                </a:solidFill>
                <a:latin typeface="微软雅黑" panose="020B0503020204020204" charset="-122"/>
                <a:ea typeface="微软雅黑" panose="020B0503020204020204" charset="-122"/>
              </a:rPr>
              <a:t>添加标题</a:t>
            </a:r>
          </a:p>
        </p:txBody>
      </p:sp>
      <p:sp>
        <p:nvSpPr>
          <p:cNvPr id="58" name="TextBox 57"/>
          <p:cNvSpPr txBox="1"/>
          <p:nvPr/>
        </p:nvSpPr>
        <p:spPr>
          <a:xfrm>
            <a:off x="6372225" y="4548188"/>
            <a:ext cx="1882775" cy="858837"/>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rPr>
              <a:t>您的内容打在这里，或者通过复制您的文本后。</a:t>
            </a:r>
          </a:p>
        </p:txBody>
      </p:sp>
      <p:sp>
        <p:nvSpPr>
          <p:cNvPr id="59" name="TextBox 58"/>
          <p:cNvSpPr txBox="1"/>
          <p:nvPr/>
        </p:nvSpPr>
        <p:spPr>
          <a:xfrm>
            <a:off x="6599238" y="4240213"/>
            <a:ext cx="1098550" cy="385762"/>
          </a:xfrm>
          <a:prstGeom prst="rect">
            <a:avLst/>
          </a:prstGeom>
          <a:noFill/>
          <a:ln w="9525">
            <a:noFill/>
          </a:ln>
        </p:spPr>
        <p:txBody>
          <a:bodyPr wrap="none" anchor="t">
            <a:spAutoFit/>
          </a:bodyPr>
          <a:lstStyle/>
          <a:p>
            <a:pPr marL="0" lvl="1" indent="457200"/>
            <a:r>
              <a:rPr lang="zh-CN" altLang="en-US" b="1" dirty="0">
                <a:solidFill>
                  <a:srgbClr val="2F5EB0"/>
                </a:solidFill>
                <a:latin typeface="微软雅黑" panose="020B0503020204020204" charset="-122"/>
                <a:ea typeface="微软雅黑" panose="020B0503020204020204" charset="-122"/>
              </a:rPr>
              <a:t>添加标题</a:t>
            </a:r>
          </a:p>
        </p:txBody>
      </p:sp>
      <p:sp>
        <p:nvSpPr>
          <p:cNvPr id="60" name="TextBox 59"/>
          <p:cNvSpPr txBox="1"/>
          <p:nvPr/>
        </p:nvSpPr>
        <p:spPr>
          <a:xfrm>
            <a:off x="8388350" y="4548188"/>
            <a:ext cx="1882775" cy="849312"/>
          </a:xfrm>
          <a:prstGeom prst="rect">
            <a:avLst/>
          </a:prstGeom>
          <a:noFill/>
          <a:ln w="9525">
            <a:noFill/>
          </a:ln>
        </p:spPr>
        <p:txBody>
          <a:bodyPr wrap="square" lIns="81865" tIns="40932" rIns="81865" bIns="40932" anchor="t">
            <a:spAutoFit/>
          </a:bodyPr>
          <a:lstStyle/>
          <a:p>
            <a:pPr>
              <a:lnSpc>
                <a:spcPct val="120000"/>
              </a:lnSpc>
            </a:pPr>
            <a:r>
              <a:rPr lang="zh-CN" altLang="en-US" sz="1400" dirty="0">
                <a:solidFill>
                  <a:srgbClr val="808080"/>
                </a:solidFill>
                <a:latin typeface="微软雅黑" panose="020B0503020204020204" charset="-122"/>
                <a:ea typeface="微软雅黑" panose="020B0503020204020204" charset="-122"/>
              </a:rPr>
              <a:t>您的内容打在这里，或者通过复制您的文本后。</a:t>
            </a:r>
          </a:p>
        </p:txBody>
      </p:sp>
      <p:sp>
        <p:nvSpPr>
          <p:cNvPr id="61" name="TextBox 60"/>
          <p:cNvSpPr txBox="1"/>
          <p:nvPr/>
        </p:nvSpPr>
        <p:spPr>
          <a:xfrm>
            <a:off x="8688388" y="4240213"/>
            <a:ext cx="1096962" cy="385762"/>
          </a:xfrm>
          <a:prstGeom prst="rect">
            <a:avLst/>
          </a:prstGeom>
          <a:noFill/>
          <a:ln w="9525">
            <a:noFill/>
          </a:ln>
        </p:spPr>
        <p:txBody>
          <a:bodyPr wrap="none" anchor="t">
            <a:spAutoFit/>
          </a:bodyPr>
          <a:lstStyle/>
          <a:p>
            <a:pPr marL="0" lvl="1" indent="457200"/>
            <a:r>
              <a:rPr lang="zh-CN" altLang="en-US" b="1" dirty="0">
                <a:solidFill>
                  <a:srgbClr val="2F5EB0"/>
                </a:solidFill>
                <a:latin typeface="微软雅黑" panose="020B0503020204020204" charset="-122"/>
                <a:ea typeface="微软雅黑" panose="020B0503020204020204" charset="-122"/>
              </a:rPr>
              <a:t>添加标题</a:t>
            </a:r>
          </a:p>
        </p:txBody>
      </p:sp>
      <p:sp>
        <p:nvSpPr>
          <p:cNvPr id="62" name="TextBox 61"/>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ppt_w</p:attrName>
                                        </p:attrNameLst>
                                      </p:cBhvr>
                                      <p:tavLst>
                                        <p:tav tm="0" fmla="#ppt_w*sin(2.5*pi*$)">
                                          <p:val>
                                            <p:fltVal val="0"/>
                                          </p:val>
                                        </p:tav>
                                        <p:tav tm="100000">
                                          <p:val>
                                            <p:fltVal val="1"/>
                                          </p:val>
                                        </p:tav>
                                      </p:tavLst>
                                    </p:anim>
                                    <p:anim calcmode="lin" valueType="num">
                                      <p:cBhvr>
                                        <p:cTn id="9" dur="5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ppt_w</p:attrName>
                                        </p:attrNameLst>
                                      </p:cBhvr>
                                      <p:tavLst>
                                        <p:tav tm="0" fmla="#ppt_w*sin(2.5*pi*$)">
                                          <p:val>
                                            <p:fltVal val="0"/>
                                          </p:val>
                                        </p:tav>
                                        <p:tav tm="100000">
                                          <p:val>
                                            <p:fltVal val="1"/>
                                          </p:val>
                                        </p:tav>
                                      </p:tavLst>
                                    </p:anim>
                                    <p:anim calcmode="lin" valueType="num">
                                      <p:cBhvr>
                                        <p:cTn id="14" dur="500" fill="hold"/>
                                        <p:tgtEl>
                                          <p:spTgt spid="4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000"/>
                                        <p:tgtEl>
                                          <p:spTgt spid="54"/>
                                        </p:tgtEl>
                                      </p:cBhvr>
                                    </p:animEffect>
                                    <p:anim calcmode="lin" valueType="num">
                                      <p:cBhvr>
                                        <p:cTn id="24" dur="1000" fill="hold"/>
                                        <p:tgtEl>
                                          <p:spTgt spid="54"/>
                                        </p:tgtEl>
                                        <p:attrNameLst>
                                          <p:attrName>ppt_x</p:attrName>
                                        </p:attrNameLst>
                                      </p:cBhvr>
                                      <p:tavLst>
                                        <p:tav tm="0">
                                          <p:val>
                                            <p:strVal val="#ppt_x"/>
                                          </p:val>
                                        </p:tav>
                                        <p:tav tm="100000">
                                          <p:val>
                                            <p:strVal val="#ppt_x"/>
                                          </p:val>
                                        </p:tav>
                                      </p:tavLst>
                                    </p:anim>
                                    <p:anim calcmode="lin" valueType="num">
                                      <p:cBhvr>
                                        <p:cTn id="25" dur="1000" fill="hold"/>
                                        <p:tgtEl>
                                          <p:spTgt spid="5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anim calcmode="lin" valueType="num">
                                      <p:cBhvr>
                                        <p:cTn id="55" dur="500" fill="hold"/>
                                        <p:tgtEl>
                                          <p:spTgt spid="48"/>
                                        </p:tgtEl>
                                        <p:attrNameLst>
                                          <p:attrName>ppt_w</p:attrName>
                                        </p:attrNameLst>
                                      </p:cBhvr>
                                      <p:tavLst>
                                        <p:tav tm="0" fmla="#ppt_w*sin(2.5*pi*$)">
                                          <p:val>
                                            <p:fltVal val="0"/>
                                          </p:val>
                                        </p:tav>
                                        <p:tav tm="100000">
                                          <p:val>
                                            <p:fltVal val="1"/>
                                          </p:val>
                                        </p:tav>
                                      </p:tavLst>
                                    </p:anim>
                                    <p:anim calcmode="lin" valueType="num">
                                      <p:cBhvr>
                                        <p:cTn id="56" dur="500" fill="hold"/>
                                        <p:tgtEl>
                                          <p:spTgt spid="4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anim calcmode="lin" valueType="num">
                                      <p:cBhvr>
                                        <p:cTn id="60" dur="500" fill="hold"/>
                                        <p:tgtEl>
                                          <p:spTgt spid="52"/>
                                        </p:tgtEl>
                                        <p:attrNameLst>
                                          <p:attrName>ppt_w</p:attrName>
                                        </p:attrNameLst>
                                      </p:cBhvr>
                                      <p:tavLst>
                                        <p:tav tm="0" fmla="#ppt_w*sin(2.5*pi*$)">
                                          <p:val>
                                            <p:fltVal val="0"/>
                                          </p:val>
                                        </p:tav>
                                        <p:tav tm="100000">
                                          <p:val>
                                            <p:fltVal val="1"/>
                                          </p:val>
                                        </p:tav>
                                      </p:tavLst>
                                    </p:anim>
                                    <p:anim calcmode="lin" valueType="num">
                                      <p:cBhvr>
                                        <p:cTn id="61" dur="500" fill="hold"/>
                                        <p:tgtEl>
                                          <p:spTgt spid="5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1000"/>
                                        <p:tgtEl>
                                          <p:spTgt spid="57"/>
                                        </p:tgtEl>
                                      </p:cBhvr>
                                    </p:animEffect>
                                    <p:anim calcmode="lin" valueType="num">
                                      <p:cBhvr>
                                        <p:cTn id="66" dur="1000" fill="hold"/>
                                        <p:tgtEl>
                                          <p:spTgt spid="57"/>
                                        </p:tgtEl>
                                        <p:attrNameLst>
                                          <p:attrName>ppt_x</p:attrName>
                                        </p:attrNameLst>
                                      </p:cBhvr>
                                      <p:tavLst>
                                        <p:tav tm="0">
                                          <p:val>
                                            <p:strVal val="#ppt_x"/>
                                          </p:val>
                                        </p:tav>
                                        <p:tav tm="100000">
                                          <p:val>
                                            <p:strVal val="#ppt_x"/>
                                          </p:val>
                                        </p:tav>
                                      </p:tavLst>
                                    </p:anim>
                                    <p:anim calcmode="lin" valueType="num">
                                      <p:cBhvr>
                                        <p:cTn id="67" dur="1000" fill="hold"/>
                                        <p:tgtEl>
                                          <p:spTgt spid="5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1000"/>
                                        <p:tgtEl>
                                          <p:spTgt spid="56"/>
                                        </p:tgtEl>
                                      </p:cBhvr>
                                    </p:animEffect>
                                    <p:anim calcmode="lin" valueType="num">
                                      <p:cBhvr>
                                        <p:cTn id="71" dur="1000" fill="hold"/>
                                        <p:tgtEl>
                                          <p:spTgt spid="56"/>
                                        </p:tgtEl>
                                        <p:attrNameLst>
                                          <p:attrName>ppt_x</p:attrName>
                                        </p:attrNameLst>
                                      </p:cBhvr>
                                      <p:tavLst>
                                        <p:tav tm="0">
                                          <p:val>
                                            <p:strVal val="#ppt_x"/>
                                          </p:val>
                                        </p:tav>
                                        <p:tav tm="100000">
                                          <p:val>
                                            <p:strVal val="#ppt_x"/>
                                          </p:val>
                                        </p:tav>
                                      </p:tavLst>
                                    </p:anim>
                                    <p:anim calcmode="lin" valueType="num">
                                      <p:cBhvr>
                                        <p:cTn id="72" dur="1000" fill="hold"/>
                                        <p:tgtEl>
                                          <p:spTgt spid="5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24"/>
                                        </p:tgtEl>
                                        <p:attrNameLst>
                                          <p:attrName>style.visibility</p:attrName>
                                        </p:attrNameLst>
                                      </p:cBhvr>
                                      <p:to>
                                        <p:strVal val="visible"/>
                                      </p:to>
                                    </p:set>
                                    <p:animEffect transition="in" filter="wipe(down)">
                                      <p:cBhvr>
                                        <p:cTn id="81" dur="500"/>
                                        <p:tgtEl>
                                          <p:spTgt spid="2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down)">
                                      <p:cBhvr>
                                        <p:cTn id="88" dur="500"/>
                                        <p:tgtEl>
                                          <p:spTgt spid="2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500"/>
                                        <p:tgtEl>
                                          <p:spTgt spid="2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down)">
                                      <p:cBhvr>
                                        <p:cTn id="94" dur="500"/>
                                        <p:tgtEl>
                                          <p:spTgt spid="2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down)">
                                      <p:cBhvr>
                                        <p:cTn id="97" dur="500"/>
                                        <p:tgtEl>
                                          <p:spTgt spid="2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anim calcmode="lin" valueType="num">
                                      <p:cBhvr>
                                        <p:cTn id="102" dur="500" fill="hold"/>
                                        <p:tgtEl>
                                          <p:spTgt spid="49"/>
                                        </p:tgtEl>
                                        <p:attrNameLst>
                                          <p:attrName>ppt_w</p:attrName>
                                        </p:attrNameLst>
                                      </p:cBhvr>
                                      <p:tavLst>
                                        <p:tav tm="0" fmla="#ppt_w*sin(2.5*pi*$)">
                                          <p:val>
                                            <p:fltVal val="0"/>
                                          </p:val>
                                        </p:tav>
                                        <p:tav tm="100000">
                                          <p:val>
                                            <p:fltVal val="1"/>
                                          </p:val>
                                        </p:tav>
                                      </p:tavLst>
                                    </p:anim>
                                    <p:anim calcmode="lin" valueType="num">
                                      <p:cBhvr>
                                        <p:cTn id="103" dur="500" fill="hold"/>
                                        <p:tgtEl>
                                          <p:spTgt spid="4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anim calcmode="lin" valueType="num">
                                      <p:cBhvr>
                                        <p:cTn id="107" dur="500" fill="hold"/>
                                        <p:tgtEl>
                                          <p:spTgt spid="51"/>
                                        </p:tgtEl>
                                        <p:attrNameLst>
                                          <p:attrName>ppt_w</p:attrName>
                                        </p:attrNameLst>
                                      </p:cBhvr>
                                      <p:tavLst>
                                        <p:tav tm="0" fmla="#ppt_w*sin(2.5*pi*$)">
                                          <p:val>
                                            <p:fltVal val="0"/>
                                          </p:val>
                                        </p:tav>
                                        <p:tav tm="100000">
                                          <p:val>
                                            <p:fltVal val="1"/>
                                          </p:val>
                                        </p:tav>
                                      </p:tavLst>
                                    </p:anim>
                                    <p:anim calcmode="lin" valueType="num">
                                      <p:cBhvr>
                                        <p:cTn id="108" dur="500" fill="hold"/>
                                        <p:tgtEl>
                                          <p:spTgt spid="5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1000"/>
                                        <p:tgtEl>
                                          <p:spTgt spid="59"/>
                                        </p:tgtEl>
                                      </p:cBhvr>
                                    </p:animEffect>
                                    <p:anim calcmode="lin" valueType="num">
                                      <p:cBhvr>
                                        <p:cTn id="113" dur="1000" fill="hold"/>
                                        <p:tgtEl>
                                          <p:spTgt spid="59"/>
                                        </p:tgtEl>
                                        <p:attrNameLst>
                                          <p:attrName>ppt_x</p:attrName>
                                        </p:attrNameLst>
                                      </p:cBhvr>
                                      <p:tavLst>
                                        <p:tav tm="0">
                                          <p:val>
                                            <p:strVal val="#ppt_x"/>
                                          </p:val>
                                        </p:tav>
                                        <p:tav tm="100000">
                                          <p:val>
                                            <p:strVal val="#ppt_x"/>
                                          </p:val>
                                        </p:tav>
                                      </p:tavLst>
                                    </p:anim>
                                    <p:anim calcmode="lin" valueType="num">
                                      <p:cBhvr>
                                        <p:cTn id="114" dur="1000" fill="hold"/>
                                        <p:tgtEl>
                                          <p:spTgt spid="5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1000"/>
                                        <p:tgtEl>
                                          <p:spTgt spid="58"/>
                                        </p:tgtEl>
                                      </p:cBhvr>
                                    </p:animEffect>
                                    <p:anim calcmode="lin" valueType="num">
                                      <p:cBhvr>
                                        <p:cTn id="118" dur="1000" fill="hold"/>
                                        <p:tgtEl>
                                          <p:spTgt spid="58"/>
                                        </p:tgtEl>
                                        <p:attrNameLst>
                                          <p:attrName>ppt_x</p:attrName>
                                        </p:attrNameLst>
                                      </p:cBhvr>
                                      <p:tavLst>
                                        <p:tav tm="0">
                                          <p:val>
                                            <p:strVal val="#ppt_x"/>
                                          </p:val>
                                        </p:tav>
                                        <p:tav tm="100000">
                                          <p:val>
                                            <p:strVal val="#ppt_x"/>
                                          </p:val>
                                        </p:tav>
                                      </p:tavLst>
                                    </p:anim>
                                    <p:anim calcmode="lin" valueType="num">
                                      <p:cBhvr>
                                        <p:cTn id="119" dur="1000" fill="hold"/>
                                        <p:tgtEl>
                                          <p:spTgt spid="5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wipe(down)">
                                      <p:cBhvr>
                                        <p:cTn id="122" dur="500"/>
                                        <p:tgtEl>
                                          <p:spTgt spid="3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31"/>
                                        </p:tgtEl>
                                        <p:attrNameLst>
                                          <p:attrName>style.visibility</p:attrName>
                                        </p:attrNameLst>
                                      </p:cBhvr>
                                      <p:to>
                                        <p:strVal val="visible"/>
                                      </p:to>
                                    </p:set>
                                    <p:animEffect transition="in" filter="wipe(down)">
                                      <p:cBhvr>
                                        <p:cTn id="125" dur="500"/>
                                        <p:tgtEl>
                                          <p:spTgt spid="3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33"/>
                                        </p:tgtEl>
                                        <p:attrNameLst>
                                          <p:attrName>style.visibility</p:attrName>
                                        </p:attrNameLst>
                                      </p:cBhvr>
                                      <p:to>
                                        <p:strVal val="visible"/>
                                      </p:to>
                                    </p:set>
                                    <p:animEffect transition="in" filter="wipe(down)">
                                      <p:cBhvr>
                                        <p:cTn id="131" dur="500"/>
                                        <p:tgtEl>
                                          <p:spTgt spid="3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wipe(down)">
                                      <p:cBhvr>
                                        <p:cTn id="135" dur="500"/>
                                        <p:tgtEl>
                                          <p:spTgt spid="3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wipe(down)">
                                      <p:cBhvr>
                                        <p:cTn id="138" dur="500"/>
                                        <p:tgtEl>
                                          <p:spTgt spid="3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wipe(down)">
                                      <p:cBhvr>
                                        <p:cTn id="141" dur="500"/>
                                        <p:tgtEl>
                                          <p:spTgt spid="3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wipe(down)">
                                      <p:cBhvr>
                                        <p:cTn id="144" dur="500"/>
                                        <p:tgtEl>
                                          <p:spTgt spid="3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fade">
                                      <p:cBhvr>
                                        <p:cTn id="148" dur="500"/>
                                        <p:tgtEl>
                                          <p:spTgt spid="50"/>
                                        </p:tgtEl>
                                      </p:cBhvr>
                                    </p:animEffect>
                                    <p:anim calcmode="lin" valueType="num">
                                      <p:cBhvr>
                                        <p:cTn id="149" dur="500" fill="hold"/>
                                        <p:tgtEl>
                                          <p:spTgt spid="50"/>
                                        </p:tgtEl>
                                        <p:attrNameLst>
                                          <p:attrName>ppt_w</p:attrName>
                                        </p:attrNameLst>
                                      </p:cBhvr>
                                      <p:tavLst>
                                        <p:tav tm="0" fmla="#ppt_w*sin(2.5*pi*$)">
                                          <p:val>
                                            <p:fltVal val="0"/>
                                          </p:val>
                                        </p:tav>
                                        <p:tav tm="100000">
                                          <p:val>
                                            <p:fltVal val="1"/>
                                          </p:val>
                                        </p:tav>
                                      </p:tavLst>
                                    </p:anim>
                                    <p:anim calcmode="lin" valueType="num">
                                      <p:cBhvr>
                                        <p:cTn id="150" dur="500" fill="hold"/>
                                        <p:tgtEl>
                                          <p:spTgt spid="5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fade">
                                      <p:cBhvr>
                                        <p:cTn id="153" dur="500"/>
                                        <p:tgtEl>
                                          <p:spTgt spid="53"/>
                                        </p:tgtEl>
                                      </p:cBhvr>
                                    </p:animEffect>
                                    <p:anim calcmode="lin" valueType="num">
                                      <p:cBhvr>
                                        <p:cTn id="154" dur="500" fill="hold"/>
                                        <p:tgtEl>
                                          <p:spTgt spid="53"/>
                                        </p:tgtEl>
                                        <p:attrNameLst>
                                          <p:attrName>ppt_w</p:attrName>
                                        </p:attrNameLst>
                                      </p:cBhvr>
                                      <p:tavLst>
                                        <p:tav tm="0" fmla="#ppt_w*sin(2.5*pi*$)">
                                          <p:val>
                                            <p:fltVal val="0"/>
                                          </p:val>
                                        </p:tav>
                                        <p:tav tm="100000">
                                          <p:val>
                                            <p:fltVal val="1"/>
                                          </p:val>
                                        </p:tav>
                                      </p:tavLst>
                                    </p:anim>
                                    <p:anim calcmode="lin" valueType="num">
                                      <p:cBhvr>
                                        <p:cTn id="155" dur="500" fill="hold"/>
                                        <p:tgtEl>
                                          <p:spTgt spid="5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61"/>
                                        </p:tgtEl>
                                        <p:attrNameLst>
                                          <p:attrName>style.visibility</p:attrName>
                                        </p:attrNameLst>
                                      </p:cBhvr>
                                      <p:to>
                                        <p:strVal val="visible"/>
                                      </p:to>
                                    </p:set>
                                    <p:animEffect transition="in" filter="fade">
                                      <p:cBhvr>
                                        <p:cTn id="159" dur="1000"/>
                                        <p:tgtEl>
                                          <p:spTgt spid="61"/>
                                        </p:tgtEl>
                                      </p:cBhvr>
                                    </p:animEffect>
                                    <p:anim calcmode="lin" valueType="num">
                                      <p:cBhvr>
                                        <p:cTn id="160" dur="1000" fill="hold"/>
                                        <p:tgtEl>
                                          <p:spTgt spid="61"/>
                                        </p:tgtEl>
                                        <p:attrNameLst>
                                          <p:attrName>ppt_x</p:attrName>
                                        </p:attrNameLst>
                                      </p:cBhvr>
                                      <p:tavLst>
                                        <p:tav tm="0">
                                          <p:val>
                                            <p:strVal val="#ppt_x"/>
                                          </p:val>
                                        </p:tav>
                                        <p:tav tm="100000">
                                          <p:val>
                                            <p:strVal val="#ppt_x"/>
                                          </p:val>
                                        </p:tav>
                                      </p:tavLst>
                                    </p:anim>
                                    <p:anim calcmode="lin" valueType="num">
                                      <p:cBhvr>
                                        <p:cTn id="161" dur="1000" fill="hold"/>
                                        <p:tgtEl>
                                          <p:spTgt spid="6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60"/>
                                        </p:tgtEl>
                                        <p:attrNameLst>
                                          <p:attrName>style.visibility</p:attrName>
                                        </p:attrNameLst>
                                      </p:cBhvr>
                                      <p:to>
                                        <p:strVal val="visible"/>
                                      </p:to>
                                    </p:set>
                                    <p:animEffect transition="in" filter="fade">
                                      <p:cBhvr>
                                        <p:cTn id="164" dur="1000"/>
                                        <p:tgtEl>
                                          <p:spTgt spid="60"/>
                                        </p:tgtEl>
                                      </p:cBhvr>
                                    </p:animEffect>
                                    <p:anim calcmode="lin" valueType="num">
                                      <p:cBhvr>
                                        <p:cTn id="165" dur="1000" fill="hold"/>
                                        <p:tgtEl>
                                          <p:spTgt spid="60"/>
                                        </p:tgtEl>
                                        <p:attrNameLst>
                                          <p:attrName>ppt_x</p:attrName>
                                        </p:attrNameLst>
                                      </p:cBhvr>
                                      <p:tavLst>
                                        <p:tav tm="0">
                                          <p:val>
                                            <p:strVal val="#ppt_x"/>
                                          </p:val>
                                        </p:tav>
                                        <p:tav tm="100000">
                                          <p:val>
                                            <p:strVal val="#ppt_x"/>
                                          </p:val>
                                        </p:tav>
                                      </p:tavLst>
                                    </p:anim>
                                    <p:anim calcmode="lin" valueType="num">
                                      <p:cBhvr>
                                        <p:cTn id="166" dur="1000" fill="hold"/>
                                        <p:tgtEl>
                                          <p:spTgt spid="6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38"/>
                                        </p:tgtEl>
                                        <p:attrNameLst>
                                          <p:attrName>style.visibility</p:attrName>
                                        </p:attrNameLst>
                                      </p:cBhvr>
                                      <p:to>
                                        <p:strVal val="visible"/>
                                      </p:to>
                                    </p:set>
                                    <p:animEffect transition="in" filter="wipe(down)">
                                      <p:cBhvr>
                                        <p:cTn id="169" dur="500"/>
                                        <p:tgtEl>
                                          <p:spTgt spid="3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39"/>
                                        </p:tgtEl>
                                        <p:attrNameLst>
                                          <p:attrName>style.visibility</p:attrName>
                                        </p:attrNameLst>
                                      </p:cBhvr>
                                      <p:to>
                                        <p:strVal val="visible"/>
                                      </p:to>
                                    </p:set>
                                    <p:animEffect transition="in" filter="wipe(down)">
                                      <p:cBhvr>
                                        <p:cTn id="172" dur="500"/>
                                        <p:tgtEl>
                                          <p:spTgt spid="3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40"/>
                                        </p:tgtEl>
                                        <p:attrNameLst>
                                          <p:attrName>style.visibility</p:attrName>
                                        </p:attrNameLst>
                                      </p:cBhvr>
                                      <p:to>
                                        <p:strVal val="visible"/>
                                      </p:to>
                                    </p:set>
                                    <p:animEffect transition="in" filter="wipe(down)">
                                      <p:cBhvr>
                                        <p:cTn id="175" dur="500"/>
                                        <p:tgtEl>
                                          <p:spTgt spid="4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41"/>
                                        </p:tgtEl>
                                        <p:attrNameLst>
                                          <p:attrName>style.visibility</p:attrName>
                                        </p:attrNameLst>
                                      </p:cBhvr>
                                      <p:to>
                                        <p:strVal val="visible"/>
                                      </p:to>
                                    </p:set>
                                    <p:animEffect transition="in" filter="wipe(down)">
                                      <p:cBhvr>
                                        <p:cTn id="178" dur="500"/>
                                        <p:tgtEl>
                                          <p:spTgt spid="4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wipe(down)">
                                      <p:cBhvr>
                                        <p:cTn id="182" dur="500"/>
                                        <p:tgtEl>
                                          <p:spTgt spid="4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44"/>
                                        </p:tgtEl>
                                        <p:attrNameLst>
                                          <p:attrName>style.visibility</p:attrName>
                                        </p:attrNameLst>
                                      </p:cBhvr>
                                      <p:to>
                                        <p:strVal val="visible"/>
                                      </p:to>
                                    </p:set>
                                    <p:animEffect transition="in" filter="wipe(down)">
                                      <p:cBhvr>
                                        <p:cTn id="185" dur="500"/>
                                        <p:tgtEl>
                                          <p:spTgt spid="4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43"/>
                                        </p:tgtEl>
                                        <p:attrNameLst>
                                          <p:attrName>style.visibility</p:attrName>
                                        </p:attrNameLst>
                                      </p:cBhvr>
                                      <p:to>
                                        <p:strVal val="visible"/>
                                      </p:to>
                                    </p:set>
                                    <p:animEffect transition="in" filter="wipe(down)">
                                      <p:cBhvr>
                                        <p:cTn id="188" dur="500"/>
                                        <p:tgtEl>
                                          <p:spTgt spid="4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42"/>
                                        </p:tgtEl>
                                        <p:attrNameLst>
                                          <p:attrName>style.visibility</p:attrName>
                                        </p:attrNameLst>
                                      </p:cBhvr>
                                      <p:to>
                                        <p:strVal val="visible"/>
                                      </p:to>
                                    </p:set>
                                    <p:animEffect transition="in" filter="wipe(down)">
                                      <p:cBhvr>
                                        <p:cTn id="191" dur="500"/>
                                        <p:tgtEl>
                                          <p:spTgt spid="42"/>
                                        </p:tgtEl>
                                      </p:cBhvr>
                                    </p:animEffect>
                                  </p:childTnLst>
                                </p:cTn>
                              </p:par>
                            </p:childTnLst>
                          </p:cTn>
                        </p:par>
                        <p:par>
                          <p:cTn id="192" fill="hold">
                            <p:stCondLst>
                              <p:cond delay="8000"/>
                            </p:stCondLst>
                            <p:childTnLst>
                              <p:par>
                                <p:cTn id="193" presetID="10" presetClass="entr" presetSubtype="0" fill="hold" grpId="0" nodeType="afterEffect">
                                  <p:stCondLst>
                                    <p:cond delay="0"/>
                                  </p:stCondLst>
                                  <p:childTnLst>
                                    <p:set>
                                      <p:cBhvr>
                                        <p:cTn id="194" dur="1" fill="hold">
                                          <p:stCondLst>
                                            <p:cond delay="0"/>
                                          </p:stCondLst>
                                        </p:cTn>
                                        <p:tgtEl>
                                          <p:spTgt spid="62"/>
                                        </p:tgtEl>
                                        <p:attrNameLst>
                                          <p:attrName>style.visibility</p:attrName>
                                        </p:attrNameLst>
                                      </p:cBhvr>
                                      <p:to>
                                        <p:strVal val="visible"/>
                                      </p:to>
                                    </p:set>
                                    <p:animEffect transition="in" filter="fade">
                                      <p:cBhvr>
                                        <p:cTn id="195" dur="1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p:bldP spid="55" grpId="0"/>
      <p:bldP spid="56" grpId="0"/>
      <p:bldP spid="57" grpId="0"/>
      <p:bldP spid="58" grpId="0"/>
      <p:bldP spid="59" grpId="0"/>
      <p:bldP spid="60" grpId="0"/>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4037"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24</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8" name="组合 7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1"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44041" name="文本框 9"/>
          <p:cNvSpPr txBox="1"/>
          <p:nvPr/>
        </p:nvSpPr>
        <p:spPr>
          <a:xfrm>
            <a:off x="841375" y="203200"/>
            <a:ext cx="1612900"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53" name="矩形 52"/>
          <p:cNvSpPr/>
          <p:nvPr/>
        </p:nvSpPr>
        <p:spPr>
          <a:xfrm>
            <a:off x="1343660" y="1654810"/>
            <a:ext cx="2245360" cy="2308860"/>
          </a:xfrm>
          <a:prstGeom prst="rect">
            <a:avLst/>
          </a:prstGeom>
          <a:blipFill rotWithShape="1">
            <a:blip r:embed="rId3" cstate="print"/>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4" name="矩形 53"/>
          <p:cNvSpPr/>
          <p:nvPr/>
        </p:nvSpPr>
        <p:spPr>
          <a:xfrm>
            <a:off x="1343025" y="3963988"/>
            <a:ext cx="2246313" cy="625475"/>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5" name="矩形 54"/>
          <p:cNvSpPr/>
          <p:nvPr/>
        </p:nvSpPr>
        <p:spPr>
          <a:xfrm>
            <a:off x="1417638" y="4051300"/>
            <a:ext cx="2097087" cy="412750"/>
          </a:xfrm>
          <a:prstGeom prst="rect">
            <a:avLst/>
          </a:prstGeom>
          <a:noFill/>
          <a:ln w="9525">
            <a:noFill/>
          </a:ln>
        </p:spPr>
        <p:txBody>
          <a:bodyPr lIns="121880" tIns="60940" rIns="121880" bIns="60940" anchor="ctr">
            <a:spAutoFit/>
          </a:bodyPr>
          <a:lstStyle/>
          <a:p>
            <a:pPr algn="ctr" fontAlgn="ctr">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rPr>
              <a:t>添加项目名称</a:t>
            </a:r>
            <a:endParaRPr lang="en-US" altLang="zh-CN" b="1" dirty="0">
              <a:solidFill>
                <a:schemeClr val="bg1"/>
              </a:solidFill>
              <a:latin typeface="微软雅黑" panose="020B0503020204020204" charset="-122"/>
              <a:ea typeface="微软雅黑" panose="020B0503020204020204" charset="-122"/>
            </a:endParaRPr>
          </a:p>
        </p:txBody>
      </p:sp>
      <p:sp>
        <p:nvSpPr>
          <p:cNvPr id="56" name="矩形 47"/>
          <p:cNvSpPr/>
          <p:nvPr/>
        </p:nvSpPr>
        <p:spPr>
          <a:xfrm>
            <a:off x="1376363" y="4684713"/>
            <a:ext cx="2244725" cy="558800"/>
          </a:xfrm>
          <a:prstGeom prst="rect">
            <a:avLst/>
          </a:prstGeom>
          <a:noFill/>
          <a:ln w="9525">
            <a:noFill/>
          </a:ln>
        </p:spPr>
        <p:txBody>
          <a:bodyPr wrap="square" lIns="91407" tIns="45704" rIns="91407" bIns="45704" anchor="t">
            <a:spAutoFit/>
          </a:bodyPr>
          <a:lstStyle/>
          <a:p>
            <a:pPr>
              <a:lnSpc>
                <a:spcPct val="110000"/>
              </a:lnSpc>
              <a:spcBef>
                <a:spcPct val="20000"/>
              </a:spcBef>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右键点击图片选择设置图片格式可直接替换图片。</a:t>
            </a:r>
          </a:p>
        </p:txBody>
      </p:sp>
      <p:sp>
        <p:nvSpPr>
          <p:cNvPr id="57" name="矩形 56"/>
          <p:cNvSpPr/>
          <p:nvPr/>
        </p:nvSpPr>
        <p:spPr>
          <a:xfrm>
            <a:off x="3752215" y="1654810"/>
            <a:ext cx="2245360" cy="2308860"/>
          </a:xfrm>
          <a:prstGeom prst="rect">
            <a:avLst/>
          </a:prstGeom>
          <a:blipFill rotWithShape="1">
            <a:blip r:embed="rId4" cstate="print"/>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8" name="矩形 57"/>
          <p:cNvSpPr/>
          <p:nvPr/>
        </p:nvSpPr>
        <p:spPr>
          <a:xfrm>
            <a:off x="3752850" y="3963988"/>
            <a:ext cx="2244725" cy="625475"/>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9" name="矩形 58"/>
          <p:cNvSpPr/>
          <p:nvPr/>
        </p:nvSpPr>
        <p:spPr>
          <a:xfrm>
            <a:off x="3825875" y="4051300"/>
            <a:ext cx="2098675" cy="412750"/>
          </a:xfrm>
          <a:prstGeom prst="rect">
            <a:avLst/>
          </a:prstGeom>
          <a:noFill/>
          <a:ln w="9525">
            <a:noFill/>
          </a:ln>
        </p:spPr>
        <p:txBody>
          <a:bodyPr lIns="121880" tIns="60940" rIns="121880" bIns="60940" anchor="ctr">
            <a:spAutoFit/>
          </a:bodyPr>
          <a:lstStyle/>
          <a:p>
            <a:pPr algn="ctr" fontAlgn="ctr">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rPr>
              <a:t>添加项目名称</a:t>
            </a:r>
            <a:endParaRPr lang="en-US" altLang="zh-CN" b="1" dirty="0">
              <a:solidFill>
                <a:schemeClr val="bg1"/>
              </a:solidFill>
              <a:latin typeface="微软雅黑" panose="020B0503020204020204" charset="-122"/>
              <a:ea typeface="微软雅黑" panose="020B0503020204020204" charset="-122"/>
            </a:endParaRPr>
          </a:p>
        </p:txBody>
      </p:sp>
      <p:sp>
        <p:nvSpPr>
          <p:cNvPr id="60" name="矩形 47"/>
          <p:cNvSpPr/>
          <p:nvPr/>
        </p:nvSpPr>
        <p:spPr>
          <a:xfrm>
            <a:off x="3784600" y="4684713"/>
            <a:ext cx="2244725" cy="558800"/>
          </a:xfrm>
          <a:prstGeom prst="rect">
            <a:avLst/>
          </a:prstGeom>
          <a:noFill/>
          <a:ln w="9525">
            <a:noFill/>
          </a:ln>
        </p:spPr>
        <p:txBody>
          <a:bodyPr wrap="square" lIns="91407" tIns="45704" rIns="91407" bIns="45704" anchor="t">
            <a:spAutoFit/>
          </a:bodyPr>
          <a:lstStyle/>
          <a:p>
            <a:pPr>
              <a:lnSpc>
                <a:spcPct val="110000"/>
              </a:lnSpc>
              <a:spcBef>
                <a:spcPct val="20000"/>
              </a:spcBef>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右键点击图片选择设置图片格式可直接替换图片。</a:t>
            </a:r>
          </a:p>
        </p:txBody>
      </p:sp>
      <p:sp>
        <p:nvSpPr>
          <p:cNvPr id="61" name="矩形 60"/>
          <p:cNvSpPr/>
          <p:nvPr/>
        </p:nvSpPr>
        <p:spPr>
          <a:xfrm>
            <a:off x="6161405" y="1654810"/>
            <a:ext cx="2245360" cy="2308860"/>
          </a:xfrm>
          <a:prstGeom prst="rect">
            <a:avLst/>
          </a:prstGeom>
          <a:blipFill rotWithShape="1">
            <a:blip r:embed="rId5" cstate="print"/>
            <a:srcRect/>
            <a:stretch>
              <a:fillRect b="1"/>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矩形 61"/>
          <p:cNvSpPr/>
          <p:nvPr/>
        </p:nvSpPr>
        <p:spPr>
          <a:xfrm>
            <a:off x="6161088" y="3963988"/>
            <a:ext cx="2244725" cy="625475"/>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3" name="矩形 62"/>
          <p:cNvSpPr/>
          <p:nvPr/>
        </p:nvSpPr>
        <p:spPr>
          <a:xfrm>
            <a:off x="6234113" y="4051300"/>
            <a:ext cx="2098675" cy="412750"/>
          </a:xfrm>
          <a:prstGeom prst="rect">
            <a:avLst/>
          </a:prstGeom>
          <a:noFill/>
          <a:ln w="9525">
            <a:noFill/>
          </a:ln>
        </p:spPr>
        <p:txBody>
          <a:bodyPr lIns="121880" tIns="60940" rIns="121880" bIns="60940" anchor="ctr">
            <a:spAutoFit/>
          </a:bodyPr>
          <a:lstStyle/>
          <a:p>
            <a:pPr algn="ctr" fontAlgn="ctr">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rPr>
              <a:t>添加项目名称</a:t>
            </a:r>
            <a:endParaRPr lang="en-US" altLang="zh-CN" b="1" dirty="0">
              <a:solidFill>
                <a:schemeClr val="bg1"/>
              </a:solidFill>
              <a:latin typeface="微软雅黑" panose="020B0503020204020204" charset="-122"/>
              <a:ea typeface="微软雅黑" panose="020B0503020204020204" charset="-122"/>
            </a:endParaRPr>
          </a:p>
        </p:txBody>
      </p:sp>
      <p:sp>
        <p:nvSpPr>
          <p:cNvPr id="64" name="矩形 47"/>
          <p:cNvSpPr/>
          <p:nvPr/>
        </p:nvSpPr>
        <p:spPr>
          <a:xfrm>
            <a:off x="6192838" y="4684713"/>
            <a:ext cx="2246312" cy="558800"/>
          </a:xfrm>
          <a:prstGeom prst="rect">
            <a:avLst/>
          </a:prstGeom>
          <a:noFill/>
          <a:ln w="9525">
            <a:noFill/>
          </a:ln>
        </p:spPr>
        <p:txBody>
          <a:bodyPr wrap="square" lIns="91407" tIns="45704" rIns="91407" bIns="45704" anchor="t">
            <a:spAutoFit/>
          </a:bodyPr>
          <a:lstStyle/>
          <a:p>
            <a:pPr>
              <a:lnSpc>
                <a:spcPct val="110000"/>
              </a:lnSpc>
              <a:spcBef>
                <a:spcPct val="20000"/>
              </a:spcBef>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右键点击图片选择设置图片格式可直接替换图片。</a:t>
            </a:r>
          </a:p>
        </p:txBody>
      </p:sp>
      <p:sp>
        <p:nvSpPr>
          <p:cNvPr id="65" name="矩形 64"/>
          <p:cNvSpPr/>
          <p:nvPr/>
        </p:nvSpPr>
        <p:spPr>
          <a:xfrm>
            <a:off x="8569325" y="1654810"/>
            <a:ext cx="2245360" cy="2308860"/>
          </a:xfrm>
          <a:prstGeom prst="rect">
            <a:avLst/>
          </a:prstGeom>
          <a:blipFill rotWithShape="1">
            <a:blip r:embed="rId6" cstate="print"/>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6" name="矩形 65"/>
          <p:cNvSpPr/>
          <p:nvPr/>
        </p:nvSpPr>
        <p:spPr>
          <a:xfrm>
            <a:off x="8569325" y="3963988"/>
            <a:ext cx="2246313" cy="625475"/>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7" name="矩形 66"/>
          <p:cNvSpPr/>
          <p:nvPr/>
        </p:nvSpPr>
        <p:spPr>
          <a:xfrm>
            <a:off x="8643938" y="4051300"/>
            <a:ext cx="2097087" cy="412750"/>
          </a:xfrm>
          <a:prstGeom prst="rect">
            <a:avLst/>
          </a:prstGeom>
          <a:noFill/>
          <a:ln w="9525">
            <a:noFill/>
          </a:ln>
        </p:spPr>
        <p:txBody>
          <a:bodyPr lIns="121880" tIns="60940" rIns="121880" bIns="60940" anchor="ctr">
            <a:spAutoFit/>
          </a:bodyPr>
          <a:lstStyle/>
          <a:p>
            <a:pPr algn="ctr" fontAlgn="ctr">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rPr>
              <a:t>添加项目名称</a:t>
            </a:r>
            <a:endParaRPr lang="en-US" altLang="zh-CN" b="1" dirty="0">
              <a:solidFill>
                <a:schemeClr val="bg1"/>
              </a:solidFill>
              <a:latin typeface="微软雅黑" panose="020B0503020204020204" charset="-122"/>
              <a:ea typeface="微软雅黑" panose="020B0503020204020204" charset="-122"/>
            </a:endParaRPr>
          </a:p>
        </p:txBody>
      </p:sp>
      <p:sp>
        <p:nvSpPr>
          <p:cNvPr id="68" name="矩形 47"/>
          <p:cNvSpPr/>
          <p:nvPr/>
        </p:nvSpPr>
        <p:spPr>
          <a:xfrm>
            <a:off x="8602663" y="4684713"/>
            <a:ext cx="2244725" cy="558800"/>
          </a:xfrm>
          <a:prstGeom prst="rect">
            <a:avLst/>
          </a:prstGeom>
          <a:noFill/>
          <a:ln w="9525">
            <a:noFill/>
          </a:ln>
        </p:spPr>
        <p:txBody>
          <a:bodyPr wrap="square" lIns="91407" tIns="45704" rIns="91407" bIns="45704" anchor="t">
            <a:spAutoFit/>
          </a:bodyPr>
          <a:lstStyle/>
          <a:p>
            <a:pPr>
              <a:lnSpc>
                <a:spcPct val="110000"/>
              </a:lnSpc>
              <a:spcBef>
                <a:spcPct val="20000"/>
              </a:spcBef>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右键点击图片选择设置图片格式可直接替换图片。</a:t>
            </a:r>
          </a:p>
        </p:txBody>
      </p:sp>
      <p:sp>
        <p:nvSpPr>
          <p:cNvPr id="69" name="TextBox 68"/>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100000">
                                          <p:val>
                                            <p:strVal val="#ppt_x"/>
                                          </p:val>
                                        </p:tav>
                                      </p:tavLst>
                                    </p:anim>
                                    <p:anim calcmode="lin" valueType="num">
                                      <p:cBhvr>
                                        <p:cTn id="8" dur="5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ppt_x</p:attrName>
                                        </p:attrNameLst>
                                      </p:cBhvr>
                                      <p:tavLst>
                                        <p:tav tm="0">
                                          <p:val>
                                            <p:strVal val="#ppt_x"/>
                                          </p:val>
                                        </p:tav>
                                        <p:tav tm="100000">
                                          <p:val>
                                            <p:strVal val="#ppt_x"/>
                                          </p:val>
                                        </p:tav>
                                      </p:tavLst>
                                    </p:anim>
                                    <p:anim calcmode="lin" valueType="num">
                                      <p:cBhvr>
                                        <p:cTn id="12" dur="500" fill="hold"/>
                                        <p:tgtEl>
                                          <p:spTgt spid="5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500" fill="hold"/>
                                        <p:tgtEl>
                                          <p:spTgt spid="57"/>
                                        </p:tgtEl>
                                        <p:attrNameLst>
                                          <p:attrName>ppt_x</p:attrName>
                                        </p:attrNameLst>
                                      </p:cBhvr>
                                      <p:tavLst>
                                        <p:tav tm="0">
                                          <p:val>
                                            <p:strVal val="#ppt_x"/>
                                          </p:val>
                                        </p:tav>
                                        <p:tav tm="100000">
                                          <p:val>
                                            <p:strVal val="#ppt_x"/>
                                          </p:val>
                                        </p:tav>
                                      </p:tavLst>
                                    </p:anim>
                                    <p:anim calcmode="lin" valueType="num">
                                      <p:cBhvr>
                                        <p:cTn id="17" dur="500" fill="hold"/>
                                        <p:tgtEl>
                                          <p:spTgt spid="57"/>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500" fill="hold"/>
                                        <p:tgtEl>
                                          <p:spTgt spid="58"/>
                                        </p:tgtEl>
                                        <p:attrNameLst>
                                          <p:attrName>ppt_x</p:attrName>
                                        </p:attrNameLst>
                                      </p:cBhvr>
                                      <p:tavLst>
                                        <p:tav tm="0">
                                          <p:val>
                                            <p:strVal val="#ppt_x"/>
                                          </p:val>
                                        </p:tav>
                                        <p:tav tm="100000">
                                          <p:val>
                                            <p:strVal val="#ppt_x"/>
                                          </p:val>
                                        </p:tav>
                                      </p:tavLst>
                                    </p:anim>
                                    <p:anim calcmode="lin" valueType="num">
                                      <p:cBhvr>
                                        <p:cTn id="21" dur="500" fill="hold"/>
                                        <p:tgtEl>
                                          <p:spTgt spid="5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ppt_x</p:attrName>
                                        </p:attrNameLst>
                                      </p:cBhvr>
                                      <p:tavLst>
                                        <p:tav tm="0">
                                          <p:val>
                                            <p:strVal val="#ppt_x"/>
                                          </p:val>
                                        </p:tav>
                                        <p:tav tm="100000">
                                          <p:val>
                                            <p:strVal val="#ppt_x"/>
                                          </p:val>
                                        </p:tav>
                                      </p:tavLst>
                                    </p:anim>
                                    <p:anim calcmode="lin" valueType="num">
                                      <p:cBhvr>
                                        <p:cTn id="26" dur="500" fill="hold"/>
                                        <p:tgtEl>
                                          <p:spTgt spid="61"/>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p:cTn id="34" dur="500" fill="hold"/>
                                        <p:tgtEl>
                                          <p:spTgt spid="65"/>
                                        </p:tgtEl>
                                        <p:attrNameLst>
                                          <p:attrName>ppt_x</p:attrName>
                                        </p:attrNameLst>
                                      </p:cBhvr>
                                      <p:tavLst>
                                        <p:tav tm="0">
                                          <p:val>
                                            <p:strVal val="#ppt_x"/>
                                          </p:val>
                                        </p:tav>
                                        <p:tav tm="100000">
                                          <p:val>
                                            <p:strVal val="#ppt_x"/>
                                          </p:val>
                                        </p:tav>
                                      </p:tavLst>
                                    </p:anim>
                                    <p:anim calcmode="lin" valueType="num">
                                      <p:cBhvr>
                                        <p:cTn id="35" dur="500" fill="hold"/>
                                        <p:tgtEl>
                                          <p:spTgt spid="65"/>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p:cTn id="38" dur="500" fill="hold"/>
                                        <p:tgtEl>
                                          <p:spTgt spid="66"/>
                                        </p:tgtEl>
                                        <p:attrNameLst>
                                          <p:attrName>ppt_x</p:attrName>
                                        </p:attrNameLst>
                                      </p:cBhvr>
                                      <p:tavLst>
                                        <p:tav tm="0">
                                          <p:val>
                                            <p:strVal val="#ppt_x"/>
                                          </p:val>
                                        </p:tav>
                                        <p:tav tm="100000">
                                          <p:val>
                                            <p:strVal val="#ppt_x"/>
                                          </p:val>
                                        </p:tav>
                                      </p:tavLst>
                                    </p:anim>
                                    <p:anim calcmode="lin" valueType="num">
                                      <p:cBhvr>
                                        <p:cTn id="39" dur="500" fill="hold"/>
                                        <p:tgtEl>
                                          <p:spTgt spid="66"/>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randombar(horizontal)">
                                      <p:cBhvr>
                                        <p:cTn id="43" dur="400"/>
                                        <p:tgtEl>
                                          <p:spTgt spid="55"/>
                                        </p:tgtEl>
                                      </p:cBhvr>
                                    </p:animEffect>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ppt_x</p:attrName>
                                        </p:attrNameLst>
                                      </p:cBhvr>
                                      <p:tavLst>
                                        <p:tav tm="0">
                                          <p:val>
                                            <p:strVal val="#ppt_x"/>
                                          </p:val>
                                        </p:tav>
                                        <p:tav tm="100000">
                                          <p:val>
                                            <p:strVal val="#ppt_x"/>
                                          </p:val>
                                        </p:tav>
                                      </p:tavLst>
                                    </p:anim>
                                    <p:anim calcmode="lin" valueType="num">
                                      <p:cBhvr>
                                        <p:cTn id="48" dur="500" fill="hold"/>
                                        <p:tgtEl>
                                          <p:spTgt spid="56"/>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4" presetClass="entr" presetSubtype="10" fill="hold" grpId="0"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randombar(horizontal)">
                                      <p:cBhvr>
                                        <p:cTn id="52" dur="400"/>
                                        <p:tgtEl>
                                          <p:spTgt spid="59"/>
                                        </p:tgtEl>
                                      </p:cBhvr>
                                    </p:animEffect>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ppt_x</p:attrName>
                                        </p:attrNameLst>
                                      </p:cBhvr>
                                      <p:tavLst>
                                        <p:tav tm="0">
                                          <p:val>
                                            <p:strVal val="#ppt_x"/>
                                          </p:val>
                                        </p:tav>
                                        <p:tav tm="100000">
                                          <p:val>
                                            <p:strVal val="#ppt_x"/>
                                          </p:val>
                                        </p:tav>
                                      </p:tavLst>
                                    </p:anim>
                                    <p:anim calcmode="lin" valueType="num">
                                      <p:cBhvr>
                                        <p:cTn id="57" dur="500" fill="hold"/>
                                        <p:tgtEl>
                                          <p:spTgt spid="60"/>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14" presetClass="entr" presetSubtype="10"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randombar(horizontal)">
                                      <p:cBhvr>
                                        <p:cTn id="61" dur="400"/>
                                        <p:tgtEl>
                                          <p:spTgt spid="63"/>
                                        </p:tgtEl>
                                      </p:cBhvr>
                                    </p:animEffect>
                                  </p:childTnLst>
                                </p:cTn>
                              </p:par>
                            </p:childTnLst>
                          </p:cTn>
                        </p:par>
                        <p:par>
                          <p:cTn id="62" fill="hold">
                            <p:stCondLst>
                              <p:cond delay="4500"/>
                            </p:stCondLst>
                            <p:childTnLst>
                              <p:par>
                                <p:cTn id="63" presetID="2" presetClass="entr" presetSubtype="4"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p:cTn id="65" dur="500" fill="hold"/>
                                        <p:tgtEl>
                                          <p:spTgt spid="64"/>
                                        </p:tgtEl>
                                        <p:attrNameLst>
                                          <p:attrName>ppt_x</p:attrName>
                                        </p:attrNameLst>
                                      </p:cBhvr>
                                      <p:tavLst>
                                        <p:tav tm="0">
                                          <p:val>
                                            <p:strVal val="#ppt_x"/>
                                          </p:val>
                                        </p:tav>
                                        <p:tav tm="100000">
                                          <p:val>
                                            <p:strVal val="#ppt_x"/>
                                          </p:val>
                                        </p:tav>
                                      </p:tavLst>
                                    </p:anim>
                                    <p:anim calcmode="lin" valueType="num">
                                      <p:cBhvr>
                                        <p:cTn id="66" dur="500" fill="hold"/>
                                        <p:tgtEl>
                                          <p:spTgt spid="64"/>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14" presetClass="entr" presetSubtype="10"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randombar(horizontal)">
                                      <p:cBhvr>
                                        <p:cTn id="70" dur="400"/>
                                        <p:tgtEl>
                                          <p:spTgt spid="67"/>
                                        </p:tgtEl>
                                      </p:cBhvr>
                                    </p:animEffect>
                                  </p:childTnLst>
                                </p:cTn>
                              </p:par>
                            </p:childTnLst>
                          </p:cTn>
                        </p:par>
                        <p:par>
                          <p:cTn id="71" fill="hold">
                            <p:stCondLst>
                              <p:cond delay="5500"/>
                            </p:stCondLst>
                            <p:childTnLst>
                              <p:par>
                                <p:cTn id="72" presetID="2" presetClass="entr" presetSubtype="4"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1+#ppt_h/2"/>
                                          </p:val>
                                        </p:tav>
                                        <p:tav tm="100000">
                                          <p:val>
                                            <p:strVal val="#ppt_y"/>
                                          </p:val>
                                        </p:tav>
                                      </p:tavLst>
                                    </p:anim>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1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5" grpId="0"/>
      <p:bldP spid="56" grpId="0"/>
      <p:bldP spid="57" grpId="0" bldLvl="0" animBg="1"/>
      <p:bldP spid="58" grpId="0" bldLvl="0" animBg="1"/>
      <p:bldP spid="59" grpId="0"/>
      <p:bldP spid="60" grpId="0"/>
      <p:bldP spid="61" grpId="0" bldLvl="0" animBg="1"/>
      <p:bldP spid="62" grpId="0" bldLvl="0" animBg="1"/>
      <p:bldP spid="63" grpId="0"/>
      <p:bldP spid="64" grpId="0"/>
      <p:bldP spid="65" grpId="0" bldLvl="0" animBg="1"/>
      <p:bldP spid="66" grpId="0" bldLvl="0" animBg="1"/>
      <p:bldP spid="67" grpId="0"/>
      <p:bldP spid="68"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6085"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26</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46089" name="文本框 9"/>
          <p:cNvSpPr txBox="1"/>
          <p:nvPr/>
        </p:nvSpPr>
        <p:spPr>
          <a:xfrm>
            <a:off x="841375" y="203200"/>
            <a:ext cx="1684338"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cxnSp>
        <p:nvCxnSpPr>
          <p:cNvPr id="59" name="直接连接符 58"/>
          <p:cNvCxnSpPr/>
          <p:nvPr/>
        </p:nvCxnSpPr>
        <p:spPr>
          <a:xfrm flipH="1">
            <a:off x="6048375" y="473075"/>
            <a:ext cx="0" cy="1300163"/>
          </a:xfrm>
          <a:prstGeom prst="line">
            <a:avLst/>
          </a:prstGeom>
          <a:ln w="9525">
            <a:solidFill>
              <a:srgbClr val="2F5EB0"/>
            </a:solidFill>
            <a:prstDash val="sysDash"/>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4659630" y="1606550"/>
            <a:ext cx="2778760" cy="2778760"/>
          </a:xfrm>
          <a:prstGeom prst="ellipse">
            <a:avLst/>
          </a:prstGeom>
          <a:blipFill rotWithShape="1">
            <a:blip r:embed="rId3"/>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latin typeface="微软雅黑" panose="020B0503020204020204" charset="-122"/>
              <a:ea typeface="微软雅黑" panose="020B0503020204020204" charset="-122"/>
            </a:endParaRPr>
          </a:p>
        </p:txBody>
      </p:sp>
      <p:grpSp>
        <p:nvGrpSpPr>
          <p:cNvPr id="64" name="组合 63"/>
          <p:cNvGrpSpPr/>
          <p:nvPr/>
        </p:nvGrpSpPr>
        <p:grpSpPr>
          <a:xfrm>
            <a:off x="4076700" y="1873250"/>
            <a:ext cx="939800" cy="938213"/>
            <a:chOff x="2386060" y="1495059"/>
            <a:chExt cx="939800" cy="939800"/>
          </a:xfrm>
        </p:grpSpPr>
        <p:sp>
          <p:nvSpPr>
            <p:cNvPr id="65" name="椭圆 64"/>
            <p:cNvSpPr/>
            <p:nvPr/>
          </p:nvSpPr>
          <p:spPr>
            <a:xfrm>
              <a:off x="2386060" y="1495059"/>
              <a:ext cx="939800" cy="939800"/>
            </a:xfrm>
            <a:prstGeom prst="ellipse">
              <a:avLst/>
            </a:prstGeom>
            <a:solidFill>
              <a:srgbClr val="2F5EB0"/>
            </a:solidFill>
            <a:ln w="5715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latin typeface="微软雅黑" panose="020B0503020204020204" charset="-122"/>
                <a:ea typeface="微软雅黑" panose="020B0503020204020204" charset="-122"/>
              </a:endParaRPr>
            </a:p>
          </p:txBody>
        </p:sp>
        <p:sp>
          <p:nvSpPr>
            <p:cNvPr id="66"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grpSp>
        <p:nvGrpSpPr>
          <p:cNvPr id="67" name="组合 66"/>
          <p:cNvGrpSpPr/>
          <p:nvPr/>
        </p:nvGrpSpPr>
        <p:grpSpPr>
          <a:xfrm>
            <a:off x="6771771" y="1594117"/>
            <a:ext cx="939552" cy="939555"/>
            <a:chOff x="5454052" y="1074902"/>
            <a:chExt cx="939800" cy="939800"/>
          </a:xfrm>
        </p:grpSpPr>
        <p:sp>
          <p:nvSpPr>
            <p:cNvPr id="68" name="椭圆 67"/>
            <p:cNvSpPr/>
            <p:nvPr/>
          </p:nvSpPr>
          <p:spPr>
            <a:xfrm>
              <a:off x="5454052" y="1074902"/>
              <a:ext cx="939800" cy="939800"/>
            </a:xfrm>
            <a:prstGeom prst="ellipse">
              <a:avLst/>
            </a:prstGeom>
            <a:solidFill>
              <a:srgbClr val="2F5EB0"/>
            </a:solidFill>
            <a:ln w="571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latin typeface="微软雅黑" panose="020B0503020204020204" charset="-122"/>
                <a:ea typeface="微软雅黑" panose="020B0503020204020204" charset="-122"/>
              </a:endParaRPr>
            </a:p>
          </p:txBody>
        </p:sp>
        <p:grpSp>
          <p:nvGrpSpPr>
            <p:cNvPr id="69" name="组合 68"/>
            <p:cNvGrpSpPr/>
            <p:nvPr/>
          </p:nvGrpSpPr>
          <p:grpSpPr>
            <a:xfrm>
              <a:off x="5729640" y="1309909"/>
              <a:ext cx="411300" cy="441104"/>
              <a:chOff x="5995987" y="547688"/>
              <a:chExt cx="219075" cy="234950"/>
            </a:xfrm>
            <a:solidFill>
              <a:schemeClr val="bg1"/>
            </a:solidFill>
          </p:grpSpPr>
          <p:sp>
            <p:nvSpPr>
              <p:cNvPr id="70"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sp>
            <p:nvSpPr>
              <p:cNvPr id="71"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grpSp>
      <p:grpSp>
        <p:nvGrpSpPr>
          <p:cNvPr id="72" name="组合 71"/>
          <p:cNvGrpSpPr/>
          <p:nvPr/>
        </p:nvGrpSpPr>
        <p:grpSpPr>
          <a:xfrm>
            <a:off x="4652519" y="3500988"/>
            <a:ext cx="939556" cy="939556"/>
            <a:chOff x="3080330" y="2789142"/>
            <a:chExt cx="939800" cy="939800"/>
          </a:xfrm>
        </p:grpSpPr>
        <p:sp>
          <p:nvSpPr>
            <p:cNvPr id="73" name="椭圆 72"/>
            <p:cNvSpPr/>
            <p:nvPr/>
          </p:nvSpPr>
          <p:spPr>
            <a:xfrm>
              <a:off x="3080330" y="2789142"/>
              <a:ext cx="939800" cy="939800"/>
            </a:xfrm>
            <a:prstGeom prst="ellipse">
              <a:avLst/>
            </a:prstGeom>
            <a:solidFill>
              <a:srgbClr val="2F5EB0"/>
            </a:solidFill>
            <a:ln w="5715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latin typeface="微软雅黑" panose="020B0503020204020204" charset="-122"/>
                <a:ea typeface="微软雅黑" panose="020B0503020204020204" charset="-122"/>
              </a:endParaRPr>
            </a:p>
          </p:txBody>
        </p:sp>
        <p:grpSp>
          <p:nvGrpSpPr>
            <p:cNvPr id="74" name="组合 73"/>
            <p:cNvGrpSpPr/>
            <p:nvPr/>
          </p:nvGrpSpPr>
          <p:grpSpPr>
            <a:xfrm>
              <a:off x="3294687" y="3010257"/>
              <a:ext cx="497794" cy="491067"/>
              <a:chOff x="8123237" y="3667126"/>
              <a:chExt cx="234950" cy="231775"/>
            </a:xfrm>
            <a:solidFill>
              <a:schemeClr val="bg1"/>
            </a:solidFill>
          </p:grpSpPr>
          <p:sp>
            <p:nvSpPr>
              <p:cNvPr id="75"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sp>
            <p:nvSpPr>
              <p:cNvPr id="76"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grpSp>
      <p:grpSp>
        <p:nvGrpSpPr>
          <p:cNvPr id="83" name="组合 82"/>
          <p:cNvGrpSpPr/>
          <p:nvPr/>
        </p:nvGrpSpPr>
        <p:grpSpPr>
          <a:xfrm>
            <a:off x="7075488" y="3243263"/>
            <a:ext cx="900112" cy="900112"/>
            <a:chOff x="5719249" y="3077288"/>
            <a:chExt cx="767347" cy="767347"/>
          </a:xfrm>
        </p:grpSpPr>
        <p:sp>
          <p:nvSpPr>
            <p:cNvPr id="84" name="椭圆 83"/>
            <p:cNvSpPr/>
            <p:nvPr/>
          </p:nvSpPr>
          <p:spPr>
            <a:xfrm>
              <a:off x="5719249" y="3077288"/>
              <a:ext cx="767347" cy="767347"/>
            </a:xfrm>
            <a:prstGeom prst="ellipse">
              <a:avLst/>
            </a:prstGeom>
            <a:solidFill>
              <a:srgbClr val="2F5EB0"/>
            </a:solidFill>
            <a:ln w="571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latin typeface="微软雅黑" panose="020B0503020204020204" charset="-122"/>
                <a:ea typeface="微软雅黑" panose="020B0503020204020204" charset="-122"/>
              </a:endParaRPr>
            </a:p>
          </p:txBody>
        </p:sp>
        <p:sp>
          <p:nvSpPr>
            <p:cNvPr id="85"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pPr fontAlgn="auto"/>
              <a:endParaRPr lang="zh-CN" altLang="en-US" sz="1350" strike="noStrike" noProof="1">
                <a:latin typeface="微软雅黑" panose="020B0503020204020204" charset="-122"/>
                <a:ea typeface="微软雅黑" panose="020B0503020204020204" charset="-122"/>
              </a:endParaRPr>
            </a:p>
          </p:txBody>
        </p:sp>
      </p:grpSp>
      <p:sp>
        <p:nvSpPr>
          <p:cNvPr id="86" name="椭圆 85"/>
          <p:cNvSpPr/>
          <p:nvPr/>
        </p:nvSpPr>
        <p:spPr>
          <a:xfrm>
            <a:off x="5732395" y="420177"/>
            <a:ext cx="633180" cy="633176"/>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7" name="矩形 86"/>
          <p:cNvSpPr/>
          <p:nvPr/>
        </p:nvSpPr>
        <p:spPr>
          <a:xfrm>
            <a:off x="2855913" y="3860800"/>
            <a:ext cx="1655762" cy="384175"/>
          </a:xfrm>
          <a:prstGeom prst="rect">
            <a:avLst/>
          </a:prstGeom>
          <a:noFill/>
          <a:ln w="9525">
            <a:noFill/>
          </a:ln>
        </p:spPr>
        <p:txBody>
          <a:bodyPr wrap="square" lIns="91407" tIns="45704" rIns="91407" bIns="45704" anchor="t">
            <a:spAutoFit/>
          </a:bodyPr>
          <a:lstStyle/>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88" name="矩形 87"/>
          <p:cNvSpPr/>
          <p:nvPr/>
        </p:nvSpPr>
        <p:spPr>
          <a:xfrm>
            <a:off x="2065338" y="2205038"/>
            <a:ext cx="1841500" cy="384175"/>
          </a:xfrm>
          <a:prstGeom prst="rect">
            <a:avLst/>
          </a:prstGeom>
          <a:noFill/>
          <a:ln w="9525">
            <a:noFill/>
          </a:ln>
        </p:spPr>
        <p:txBody>
          <a:bodyPr wrap="square" lIns="91407" tIns="45704" rIns="91407" bIns="45704" anchor="t">
            <a:spAutoFit/>
          </a:bodyPr>
          <a:lstStyle/>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89" name="矩形 88"/>
          <p:cNvSpPr/>
          <p:nvPr/>
        </p:nvSpPr>
        <p:spPr>
          <a:xfrm>
            <a:off x="7823200" y="1773238"/>
            <a:ext cx="1841500" cy="384175"/>
          </a:xfrm>
          <a:prstGeom prst="rect">
            <a:avLst/>
          </a:prstGeom>
          <a:noFill/>
          <a:ln w="9525">
            <a:noFill/>
          </a:ln>
        </p:spPr>
        <p:txBody>
          <a:bodyPr wrap="square" lIns="91407" tIns="45704" rIns="91407" bIns="45704" anchor="t">
            <a:spAutoFit/>
          </a:bodyPr>
          <a:lstStyle/>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90" name="矩形 89"/>
          <p:cNvSpPr/>
          <p:nvPr/>
        </p:nvSpPr>
        <p:spPr>
          <a:xfrm>
            <a:off x="8112125" y="3500438"/>
            <a:ext cx="2170113" cy="384175"/>
          </a:xfrm>
          <a:prstGeom prst="rect">
            <a:avLst/>
          </a:prstGeom>
          <a:noFill/>
          <a:ln w="9525">
            <a:noFill/>
          </a:ln>
        </p:spPr>
        <p:txBody>
          <a:bodyPr wrap="square" lIns="91407" tIns="45704" rIns="91407" bIns="45704" anchor="t">
            <a:spAutoFit/>
          </a:bodyPr>
          <a:lstStyle/>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91" name="Freeform 12"/>
          <p:cNvSpPr/>
          <p:nvPr/>
        </p:nvSpPr>
        <p:spPr bwMode="auto">
          <a:xfrm>
            <a:off x="1608087" y="4502341"/>
            <a:ext cx="528503"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92" name="Freeform 12"/>
          <p:cNvSpPr/>
          <p:nvPr/>
        </p:nvSpPr>
        <p:spPr bwMode="auto">
          <a:xfrm flipH="1" flipV="1">
            <a:off x="10199384" y="5418535"/>
            <a:ext cx="528502"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93" name="TextBox 92"/>
          <p:cNvSpPr txBox="1"/>
          <p:nvPr/>
        </p:nvSpPr>
        <p:spPr>
          <a:xfrm>
            <a:off x="1968500" y="4816475"/>
            <a:ext cx="8542338" cy="1212640"/>
          </a:xfrm>
          <a:prstGeom prst="rect">
            <a:avLst/>
          </a:prstGeom>
          <a:noFill/>
          <a:ln w="9525">
            <a:noFill/>
          </a:ln>
        </p:spPr>
        <p:txBody>
          <a:bodyPr wrap="square" anchor="t">
            <a:spAutoFit/>
          </a:bodyPr>
          <a:lstStyle/>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r>
              <a:rPr lang="zh-CN" altLang="en-US" sz="1400" dirty="0">
                <a:latin typeface="微软雅黑" panose="020B0503020204020204" charset="-122"/>
                <a:ea typeface="微软雅黑" panose="020B0503020204020204" charset="-122"/>
                <a:sym typeface="微软雅黑" panose="020B0503020204020204" charset="-122"/>
              </a:rPr>
              <a:t>。更多模版：亮亮图文旗舰店</a:t>
            </a:r>
            <a:r>
              <a:rPr lang="en-US" altLang="zh-CN" sz="1400" dirty="0">
                <a:latin typeface="微软雅黑" panose="020B0503020204020204" charset="-122"/>
                <a:ea typeface="微软雅黑" panose="020B0503020204020204" charset="-122"/>
                <a:sym typeface="微软雅黑" panose="020B0503020204020204" charset="-122"/>
              </a:rPr>
              <a:t>https://liangliangtuwen.tmall.com</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94" name="TextBox 93"/>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ppt_x</p:attrName>
                                        </p:attrNameLst>
                                      </p:cBhvr>
                                      <p:tavLst>
                                        <p:tav tm="0">
                                          <p:val>
                                            <p:strVal val="#ppt_x"/>
                                          </p:val>
                                        </p:tav>
                                        <p:tav tm="100000">
                                          <p:val>
                                            <p:strVal val="#ppt_x"/>
                                          </p:val>
                                        </p:tav>
                                      </p:tavLst>
                                    </p:anim>
                                    <p:anim calcmode="lin" valueType="num">
                                      <p:cBhvr>
                                        <p:cTn id="8" dur="500" fill="hold"/>
                                        <p:tgtEl>
                                          <p:spTgt spid="8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400" fill="hold"/>
                                        <p:tgtEl>
                                          <p:spTgt spid="64"/>
                                        </p:tgtEl>
                                        <p:attrNameLst>
                                          <p:attrName>ppt_w</p:attrName>
                                        </p:attrNameLst>
                                      </p:cBhvr>
                                      <p:tavLst>
                                        <p:tav tm="0">
                                          <p:val>
                                            <p:fltVal val="0"/>
                                          </p:val>
                                        </p:tav>
                                        <p:tav tm="100000">
                                          <p:val>
                                            <p:strVal val="#ppt_w"/>
                                          </p:val>
                                        </p:tav>
                                      </p:tavLst>
                                    </p:anim>
                                    <p:anim calcmode="lin" valueType="num">
                                      <p:cBhvr>
                                        <p:cTn id="17" dur="400" fill="hold"/>
                                        <p:tgtEl>
                                          <p:spTgt spid="64"/>
                                        </p:tgtEl>
                                        <p:attrNameLst>
                                          <p:attrName>ppt_h</p:attrName>
                                        </p:attrNameLst>
                                      </p:cBhvr>
                                      <p:tavLst>
                                        <p:tav tm="0">
                                          <p:val>
                                            <p:fltVal val="0"/>
                                          </p:val>
                                        </p:tav>
                                        <p:tav tm="100000">
                                          <p:val>
                                            <p:strVal val="#ppt_h"/>
                                          </p:val>
                                        </p:tav>
                                      </p:tavLst>
                                    </p:anim>
                                    <p:animEffect transition="in" filter="fade">
                                      <p:cBhvr>
                                        <p:cTn id="18" dur="400"/>
                                        <p:tgtEl>
                                          <p:spTgt spid="6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randombar(horizontal)">
                                      <p:cBhvr>
                                        <p:cTn id="21" dur="400"/>
                                        <p:tgtEl>
                                          <p:spTgt spid="8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400" fill="hold"/>
                                        <p:tgtEl>
                                          <p:spTgt spid="72"/>
                                        </p:tgtEl>
                                        <p:attrNameLst>
                                          <p:attrName>ppt_w</p:attrName>
                                        </p:attrNameLst>
                                      </p:cBhvr>
                                      <p:tavLst>
                                        <p:tav tm="0">
                                          <p:val>
                                            <p:fltVal val="0"/>
                                          </p:val>
                                        </p:tav>
                                        <p:tav tm="100000">
                                          <p:val>
                                            <p:strVal val="#ppt_w"/>
                                          </p:val>
                                        </p:tav>
                                      </p:tavLst>
                                    </p:anim>
                                    <p:anim calcmode="lin" valueType="num">
                                      <p:cBhvr>
                                        <p:cTn id="26" dur="400" fill="hold"/>
                                        <p:tgtEl>
                                          <p:spTgt spid="72"/>
                                        </p:tgtEl>
                                        <p:attrNameLst>
                                          <p:attrName>ppt_h</p:attrName>
                                        </p:attrNameLst>
                                      </p:cBhvr>
                                      <p:tavLst>
                                        <p:tav tm="0">
                                          <p:val>
                                            <p:fltVal val="0"/>
                                          </p:val>
                                        </p:tav>
                                        <p:tav tm="100000">
                                          <p:val>
                                            <p:strVal val="#ppt_h"/>
                                          </p:val>
                                        </p:tav>
                                      </p:tavLst>
                                    </p:anim>
                                    <p:animEffect transition="in" filter="fade">
                                      <p:cBhvr>
                                        <p:cTn id="27" dur="400"/>
                                        <p:tgtEl>
                                          <p:spTgt spid="7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randombar(horizontal)">
                                      <p:cBhvr>
                                        <p:cTn id="30" dur="400"/>
                                        <p:tgtEl>
                                          <p:spTgt spid="87"/>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400" fill="hold"/>
                                        <p:tgtEl>
                                          <p:spTgt spid="83"/>
                                        </p:tgtEl>
                                        <p:attrNameLst>
                                          <p:attrName>ppt_w</p:attrName>
                                        </p:attrNameLst>
                                      </p:cBhvr>
                                      <p:tavLst>
                                        <p:tav tm="0">
                                          <p:val>
                                            <p:fltVal val="0"/>
                                          </p:val>
                                        </p:tav>
                                        <p:tav tm="100000">
                                          <p:val>
                                            <p:strVal val="#ppt_w"/>
                                          </p:val>
                                        </p:tav>
                                      </p:tavLst>
                                    </p:anim>
                                    <p:anim calcmode="lin" valueType="num">
                                      <p:cBhvr>
                                        <p:cTn id="35" dur="400" fill="hold"/>
                                        <p:tgtEl>
                                          <p:spTgt spid="83"/>
                                        </p:tgtEl>
                                        <p:attrNameLst>
                                          <p:attrName>ppt_h</p:attrName>
                                        </p:attrNameLst>
                                      </p:cBhvr>
                                      <p:tavLst>
                                        <p:tav tm="0">
                                          <p:val>
                                            <p:fltVal val="0"/>
                                          </p:val>
                                        </p:tav>
                                        <p:tav tm="100000">
                                          <p:val>
                                            <p:strVal val="#ppt_h"/>
                                          </p:val>
                                        </p:tav>
                                      </p:tavLst>
                                    </p:anim>
                                    <p:animEffect transition="in" filter="fade">
                                      <p:cBhvr>
                                        <p:cTn id="36" dur="400"/>
                                        <p:tgtEl>
                                          <p:spTgt spid="8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randombar(horizontal)">
                                      <p:cBhvr>
                                        <p:cTn id="39" dur="400"/>
                                        <p:tgtEl>
                                          <p:spTgt spid="90"/>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400" fill="hold"/>
                                        <p:tgtEl>
                                          <p:spTgt spid="67"/>
                                        </p:tgtEl>
                                        <p:attrNameLst>
                                          <p:attrName>ppt_w</p:attrName>
                                        </p:attrNameLst>
                                      </p:cBhvr>
                                      <p:tavLst>
                                        <p:tav tm="0">
                                          <p:val>
                                            <p:fltVal val="0"/>
                                          </p:val>
                                        </p:tav>
                                        <p:tav tm="100000">
                                          <p:val>
                                            <p:strVal val="#ppt_w"/>
                                          </p:val>
                                        </p:tav>
                                      </p:tavLst>
                                    </p:anim>
                                    <p:anim calcmode="lin" valueType="num">
                                      <p:cBhvr>
                                        <p:cTn id="44" dur="400" fill="hold"/>
                                        <p:tgtEl>
                                          <p:spTgt spid="67"/>
                                        </p:tgtEl>
                                        <p:attrNameLst>
                                          <p:attrName>ppt_h</p:attrName>
                                        </p:attrNameLst>
                                      </p:cBhvr>
                                      <p:tavLst>
                                        <p:tav tm="0">
                                          <p:val>
                                            <p:fltVal val="0"/>
                                          </p:val>
                                        </p:tav>
                                        <p:tav tm="100000">
                                          <p:val>
                                            <p:strVal val="#ppt_h"/>
                                          </p:val>
                                        </p:tav>
                                      </p:tavLst>
                                    </p:anim>
                                    <p:animEffect transition="in" filter="fade">
                                      <p:cBhvr>
                                        <p:cTn id="45" dur="400"/>
                                        <p:tgtEl>
                                          <p:spTgt spid="6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randombar(horizontal)">
                                      <p:cBhvr>
                                        <p:cTn id="48" dur="400"/>
                                        <p:tgtEl>
                                          <p:spTgt spid="89"/>
                                        </p:tgtEl>
                                      </p:cBhvr>
                                    </p:animEffec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childTnLst>
                                </p:cTn>
                              </p:par>
                              <p:par>
                                <p:cTn id="52" presetID="35" presetClass="path" presetSubtype="0" accel="50000" decel="50000" fill="hold" grpId="1" nodeType="withEffect">
                                  <p:stCondLst>
                                    <p:cond delay="0"/>
                                  </p:stCondLst>
                                  <p:childTnLst>
                                    <p:animMotion origin="layout" path="M -3.56836E-6 -3.7037E-7 L 0.36686 0.15278 " pathEditMode="relative" rAng="0" ptsTypes="AA">
                                      <p:cBhvr>
                                        <p:cTn id="53" dur="500" spd="-99900" fill="hold"/>
                                        <p:tgtEl>
                                          <p:spTgt spid="91"/>
                                        </p:tgtEl>
                                        <p:attrNameLst>
                                          <p:attrName>ppt_x</p:attrName>
                                          <p:attrName>ppt_y</p:attrName>
                                        </p:attrNameLst>
                                      </p:cBhvr>
                                      <p:rCtr x="18300" y="7600"/>
                                    </p:animMotion>
                                  </p:childTnLst>
                                </p:cTn>
                              </p:par>
                              <p:par>
                                <p:cTn id="54" presetID="1" presetClass="entr" presetSubtype="0"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7.85742E-7 -3.33333E-6 L -0.39495 -0.11018 " pathEditMode="relative" rAng="0" ptsTypes="AA">
                                      <p:cBhvr>
                                        <p:cTn id="57" dur="500" spd="-99900" fill="hold"/>
                                        <p:tgtEl>
                                          <p:spTgt spid="92"/>
                                        </p:tgtEl>
                                        <p:attrNameLst>
                                          <p:attrName>ppt_x</p:attrName>
                                          <p:attrName>ppt_y</p:attrName>
                                        </p:attrNameLst>
                                      </p:cBhvr>
                                      <p:rCtr x="-19700" y="-5500"/>
                                    </p:animMotion>
                                  </p:childTnLst>
                                </p:cTn>
                              </p:par>
                            </p:childTnLst>
                          </p:cTn>
                        </p:par>
                        <p:par>
                          <p:cTn id="58" fill="hold">
                            <p:stCondLst>
                              <p:cond delay="3000"/>
                            </p:stCondLst>
                            <p:childTnLst>
                              <p:par>
                                <p:cTn id="59" presetID="18" presetClass="entr" presetSubtype="3"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strips(upRight)">
                                      <p:cBhvr>
                                        <p:cTn id="61" dur="500"/>
                                        <p:tgtEl>
                                          <p:spTgt spid="93"/>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12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87" grpId="0"/>
      <p:bldP spid="88" grpId="0"/>
      <p:bldP spid="89" grpId="0"/>
      <p:bldP spid="90" grpId="0"/>
      <p:bldP spid="91" grpId="0" bldLvl="0" animBg="1"/>
      <p:bldP spid="91" grpId="1" bldLvl="0" animBg="1"/>
      <p:bldP spid="92" grpId="0" bldLvl="0" animBg="1"/>
      <p:bldP spid="92" grpId="1" bldLvl="0" animBg="1"/>
      <p:bldP spid="93"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8133"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27</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48137" name="文本框 9"/>
          <p:cNvSpPr txBox="1"/>
          <p:nvPr/>
        </p:nvSpPr>
        <p:spPr>
          <a:xfrm>
            <a:off x="841375" y="203200"/>
            <a:ext cx="2219325"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14" name="Freeform 6"/>
          <p:cNvSpPr/>
          <p:nvPr/>
        </p:nvSpPr>
        <p:spPr bwMode="auto">
          <a:xfrm>
            <a:off x="8950083" y="2532266"/>
            <a:ext cx="1011327" cy="1708179"/>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15" name="Freeform 7"/>
          <p:cNvSpPr/>
          <p:nvPr/>
        </p:nvSpPr>
        <p:spPr bwMode="auto">
          <a:xfrm>
            <a:off x="6377990" y="3547168"/>
            <a:ext cx="1014900" cy="693277"/>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16" name="Oval 8"/>
          <p:cNvSpPr>
            <a:spLocks noChangeArrowheads="1"/>
          </p:cNvSpPr>
          <p:nvPr/>
        </p:nvSpPr>
        <p:spPr bwMode="auto">
          <a:xfrm>
            <a:off x="1992611" y="1924318"/>
            <a:ext cx="1840405" cy="1833254"/>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r>
              <a:rPr lang="zh-CN" altLang="en-US" strike="noStrike" noProof="1">
                <a:solidFill>
                  <a:schemeClr val="bg1"/>
                </a:solidFill>
                <a:latin typeface="微软雅黑" panose="020B0503020204020204" charset="-122"/>
                <a:ea typeface="微软雅黑" panose="020B0503020204020204" charset="-122"/>
                <a:cs typeface="+mn-cs"/>
              </a:rPr>
              <a:t>添加标题</a:t>
            </a:r>
            <a:endParaRPr lang="zh-CN" altLang="en-US" strike="noStrike" noProof="1">
              <a:solidFill>
                <a:schemeClr val="bg1"/>
              </a:solidFill>
              <a:latin typeface="微软雅黑" panose="020B0503020204020204" charset="-122"/>
              <a:ea typeface="微软雅黑" panose="020B0503020204020204" charset="-122"/>
            </a:endParaRPr>
          </a:p>
        </p:txBody>
      </p:sp>
      <p:sp>
        <p:nvSpPr>
          <p:cNvPr id="17" name="Oval 9"/>
          <p:cNvSpPr>
            <a:spLocks noChangeArrowheads="1"/>
          </p:cNvSpPr>
          <p:nvPr/>
        </p:nvSpPr>
        <p:spPr bwMode="auto">
          <a:xfrm>
            <a:off x="3361301" y="1831404"/>
            <a:ext cx="2287102" cy="2279954"/>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algn="r" fontAlgn="auto"/>
            <a:r>
              <a:rPr lang="zh-CN" altLang="en-US" sz="2400" strike="noStrike" noProof="1">
                <a:solidFill>
                  <a:schemeClr val="bg1"/>
                </a:solidFill>
                <a:latin typeface="微软雅黑" panose="020B0503020204020204" charset="-122"/>
                <a:ea typeface="微软雅黑" panose="020B0503020204020204" charset="-122"/>
                <a:cs typeface="+mn-cs"/>
              </a:rPr>
              <a:t>添加标题</a:t>
            </a:r>
            <a:endParaRPr lang="zh-CN" altLang="en-US" sz="2400" strike="noStrike" noProof="1">
              <a:solidFill>
                <a:schemeClr val="bg1"/>
              </a:solidFill>
              <a:latin typeface="微软雅黑" panose="020B0503020204020204" charset="-122"/>
              <a:ea typeface="微软雅黑" panose="020B0503020204020204" charset="-122"/>
            </a:endParaRPr>
          </a:p>
        </p:txBody>
      </p:sp>
      <p:sp>
        <p:nvSpPr>
          <p:cNvPr id="18" name="Freeform 15"/>
          <p:cNvSpPr/>
          <p:nvPr/>
        </p:nvSpPr>
        <p:spPr bwMode="auto">
          <a:xfrm>
            <a:off x="7657756" y="3146648"/>
            <a:ext cx="1014898" cy="1093796"/>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19" name="TextBox 14"/>
          <p:cNvSpPr txBox="1"/>
          <p:nvPr/>
        </p:nvSpPr>
        <p:spPr>
          <a:xfrm>
            <a:off x="6557963" y="3062288"/>
            <a:ext cx="611187" cy="519112"/>
          </a:xfrm>
          <a:prstGeom prst="rect">
            <a:avLst/>
          </a:prstGeom>
          <a:noFill/>
          <a:ln w="9525">
            <a:noFill/>
          </a:ln>
        </p:spPr>
        <p:txBody>
          <a:bodyPr wrap="none" anchor="ctr">
            <a:spAutoFit/>
          </a:bodyPr>
          <a:lstStyle/>
          <a:p>
            <a:pPr algn="ctr"/>
            <a:r>
              <a:rPr lang="en-US" altLang="zh-CN" sz="2800" dirty="0">
                <a:solidFill>
                  <a:srgbClr val="2F5EB0"/>
                </a:solidFill>
                <a:latin typeface="方正兰亭黑简体" panose="02000000000000000000" pitchFamily="2" charset="-122"/>
                <a:ea typeface="方正兰亭黑简体" panose="02000000000000000000" pitchFamily="2" charset="-122"/>
              </a:rPr>
              <a:t>20</a:t>
            </a:r>
            <a:endParaRPr lang="zh-CN" altLang="en-US" dirty="0">
              <a:solidFill>
                <a:srgbClr val="2F5EB0"/>
              </a:solidFill>
              <a:latin typeface="方正兰亭黑简体" panose="02000000000000000000" pitchFamily="2" charset="-122"/>
              <a:ea typeface="方正兰亭黑简体" panose="02000000000000000000" pitchFamily="2" charset="-122"/>
            </a:endParaRPr>
          </a:p>
        </p:txBody>
      </p:sp>
      <p:sp>
        <p:nvSpPr>
          <p:cNvPr id="20" name="TextBox 18"/>
          <p:cNvSpPr txBox="1"/>
          <p:nvPr/>
        </p:nvSpPr>
        <p:spPr>
          <a:xfrm>
            <a:off x="7858125" y="2566988"/>
            <a:ext cx="614363" cy="519112"/>
          </a:xfrm>
          <a:prstGeom prst="rect">
            <a:avLst/>
          </a:prstGeom>
          <a:noFill/>
          <a:ln w="9525">
            <a:noFill/>
          </a:ln>
        </p:spPr>
        <p:txBody>
          <a:bodyPr wrap="none" anchor="ctr">
            <a:spAutoFit/>
          </a:bodyPr>
          <a:lstStyle/>
          <a:p>
            <a:pPr algn="ctr"/>
            <a:r>
              <a:rPr lang="en-US" altLang="zh-CN" sz="2800" dirty="0">
                <a:solidFill>
                  <a:srgbClr val="2F5EB0"/>
                </a:solidFill>
                <a:latin typeface="方正兰亭黑简体" panose="02000000000000000000" pitchFamily="2" charset="-122"/>
                <a:ea typeface="方正兰亭黑简体" panose="02000000000000000000" pitchFamily="2" charset="-122"/>
              </a:rPr>
              <a:t>50</a:t>
            </a:r>
            <a:endParaRPr lang="zh-CN" altLang="en-US" dirty="0">
              <a:solidFill>
                <a:srgbClr val="2F5EB0"/>
              </a:solidFill>
              <a:latin typeface="方正兰亭黑简体" panose="02000000000000000000" pitchFamily="2" charset="-122"/>
              <a:ea typeface="方正兰亭黑简体" panose="02000000000000000000" pitchFamily="2" charset="-122"/>
            </a:endParaRPr>
          </a:p>
        </p:txBody>
      </p:sp>
      <p:sp>
        <p:nvSpPr>
          <p:cNvPr id="21" name="TextBox 19"/>
          <p:cNvSpPr txBox="1"/>
          <p:nvPr/>
        </p:nvSpPr>
        <p:spPr>
          <a:xfrm>
            <a:off x="9147175" y="1974850"/>
            <a:ext cx="617538" cy="519113"/>
          </a:xfrm>
          <a:prstGeom prst="rect">
            <a:avLst/>
          </a:prstGeom>
          <a:noFill/>
          <a:ln w="9525">
            <a:noFill/>
          </a:ln>
        </p:spPr>
        <p:txBody>
          <a:bodyPr wrap="none" anchor="ctr">
            <a:spAutoFit/>
          </a:bodyPr>
          <a:lstStyle/>
          <a:p>
            <a:pPr algn="ctr"/>
            <a:r>
              <a:rPr lang="en-US" altLang="zh-CN" sz="2800" dirty="0">
                <a:solidFill>
                  <a:srgbClr val="2F5EB0"/>
                </a:solidFill>
                <a:latin typeface="方正兰亭黑简体" panose="02000000000000000000" pitchFamily="2" charset="-122"/>
                <a:ea typeface="方正兰亭黑简体" panose="02000000000000000000" pitchFamily="2" charset="-122"/>
              </a:rPr>
              <a:t>80</a:t>
            </a:r>
            <a:endParaRPr lang="zh-CN" altLang="en-US" dirty="0">
              <a:solidFill>
                <a:srgbClr val="2F5EB0"/>
              </a:solidFill>
              <a:latin typeface="方正兰亭黑简体" panose="02000000000000000000" pitchFamily="2" charset="-122"/>
              <a:ea typeface="方正兰亭黑简体" panose="02000000000000000000" pitchFamily="2" charset="-122"/>
            </a:endParaRPr>
          </a:p>
        </p:txBody>
      </p:sp>
      <p:cxnSp>
        <p:nvCxnSpPr>
          <p:cNvPr id="22" name="直接连接符 21"/>
          <p:cNvCxnSpPr/>
          <p:nvPr/>
        </p:nvCxnSpPr>
        <p:spPr>
          <a:xfrm>
            <a:off x="4341813" y="3222625"/>
            <a:ext cx="1655763" cy="1017588"/>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997575" y="4240213"/>
            <a:ext cx="4251325"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9"/>
          <p:cNvSpPr txBox="1"/>
          <p:nvPr/>
        </p:nvSpPr>
        <p:spPr>
          <a:xfrm flipH="1">
            <a:off x="5997575" y="4627563"/>
            <a:ext cx="2786063" cy="374650"/>
          </a:xfrm>
          <a:prstGeom prst="rect">
            <a:avLst/>
          </a:prstGeom>
          <a:noFill/>
          <a:ln w="9525">
            <a:noFill/>
          </a:ln>
        </p:spPr>
        <p:txBody>
          <a:bodyPr wrap="square" anchor="t">
            <a:spAutoFit/>
          </a:bodyPr>
          <a:lstStyle/>
          <a:p>
            <a:pPr>
              <a:lnSpc>
                <a:spcPct val="80000"/>
              </a:lnSpc>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25" name="TextBox 30"/>
          <p:cNvSpPr txBox="1"/>
          <p:nvPr/>
        </p:nvSpPr>
        <p:spPr>
          <a:xfrm>
            <a:off x="5997575" y="4940300"/>
            <a:ext cx="4600575" cy="922338"/>
          </a:xfrm>
          <a:prstGeom prst="rect">
            <a:avLst/>
          </a:prstGeom>
          <a:noFill/>
          <a:ln w="9525">
            <a:noFill/>
          </a:ln>
        </p:spPr>
        <p:txBody>
          <a:bodyPr wrap="square" anchor="t">
            <a:spAutoFit/>
          </a:bodyPr>
          <a:lstStyle/>
          <a:p>
            <a:pPr>
              <a:lnSpc>
                <a:spcPct val="130000"/>
              </a:lnSpc>
            </a:pPr>
            <a:r>
              <a:rPr lang="zh-CN" altLang="en-US" sz="1400" dirty="0">
                <a:solidFill>
                  <a:srgbClr val="80808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p>
        </p:txBody>
      </p:sp>
      <p:sp>
        <p:nvSpPr>
          <p:cNvPr id="26" name="Oval 10"/>
          <p:cNvSpPr>
            <a:spLocks noChangeArrowheads="1"/>
          </p:cNvSpPr>
          <p:nvPr/>
        </p:nvSpPr>
        <p:spPr bwMode="auto">
          <a:xfrm>
            <a:off x="2567961" y="3050000"/>
            <a:ext cx="1915448" cy="1922596"/>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ctr" anchorCtr="0" compatLnSpc="1"/>
          <a:lstStyle/>
          <a:p>
            <a:pPr algn="ctr" fontAlgn="auto"/>
            <a:r>
              <a:rPr lang="zh-CN" altLang="en-US" sz="2000" strike="noStrike" noProof="1">
                <a:solidFill>
                  <a:schemeClr val="bg1"/>
                </a:solidFill>
                <a:latin typeface="微软雅黑" panose="020B0503020204020204" charset="-122"/>
                <a:ea typeface="微软雅黑" panose="020B0503020204020204" charset="-122"/>
                <a:cs typeface="+mn-cs"/>
              </a:rPr>
              <a:t>添加标题</a:t>
            </a:r>
            <a:endParaRPr lang="zh-CN" altLang="en-US" sz="2000" strike="noStrike" noProof="1">
              <a:solidFill>
                <a:schemeClr val="bg1"/>
              </a:solidFill>
              <a:latin typeface="微软雅黑" panose="020B0503020204020204" charset="-122"/>
              <a:ea typeface="微软雅黑" panose="020B0503020204020204" charset="-122"/>
            </a:endParaRPr>
          </a:p>
        </p:txBody>
      </p:sp>
      <p:sp>
        <p:nvSpPr>
          <p:cNvPr id="27" name="TextBox 26"/>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50" fill="hold"/>
                                        <p:tgtEl>
                                          <p:spTgt spid="16"/>
                                        </p:tgtEl>
                                        <p:attrNameLst>
                                          <p:attrName>ppt_x</p:attrName>
                                        </p:attrNameLst>
                                      </p:cBhvr>
                                      <p:tavLst>
                                        <p:tav tm="0">
                                          <p:val>
                                            <p:strVal val="0-#ppt_w/2"/>
                                          </p:val>
                                        </p:tav>
                                        <p:tav tm="100000">
                                          <p:val>
                                            <p:strVal val="#ppt_x"/>
                                          </p:val>
                                        </p:tav>
                                      </p:tavLst>
                                    </p:anim>
                                    <p:anim calcmode="lin" valueType="num">
                                      <p:cBhvr>
                                        <p:cTn id="8" dur="3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p:cTn id="11" dur="400" fill="hold"/>
                                        <p:tgtEl>
                                          <p:spTgt spid="26"/>
                                        </p:tgtEl>
                                        <p:attrNameLst>
                                          <p:attrName>ppt_x</p:attrName>
                                        </p:attrNameLst>
                                      </p:cBhvr>
                                      <p:tavLst>
                                        <p:tav tm="0">
                                          <p:val>
                                            <p:strVal val="#ppt_x"/>
                                          </p:val>
                                        </p:tav>
                                        <p:tav tm="100000">
                                          <p:val>
                                            <p:strVal val="#ppt_x"/>
                                          </p:val>
                                        </p:tav>
                                      </p:tavLst>
                                    </p:anim>
                                    <p:anim calcmode="lin" valueType="num">
                                      <p:cBhvr>
                                        <p:cTn id="12" dur="4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400" fill="hold"/>
                                        <p:tgtEl>
                                          <p:spTgt spid="17"/>
                                        </p:tgtEl>
                                        <p:attrNameLst>
                                          <p:attrName>ppt_x</p:attrName>
                                        </p:attrNameLst>
                                      </p:cBhvr>
                                      <p:tavLst>
                                        <p:tav tm="0">
                                          <p:val>
                                            <p:strVal val="1+#ppt_w/2"/>
                                          </p:val>
                                        </p:tav>
                                        <p:tav tm="100000">
                                          <p:val>
                                            <p:strVal val="#ppt_x"/>
                                          </p:val>
                                        </p:tav>
                                      </p:tavLst>
                                    </p:anim>
                                    <p:anim calcmode="lin" valueType="num">
                                      <p:cBhvr>
                                        <p:cTn id="16" dur="400" fill="hold"/>
                                        <p:tgtEl>
                                          <p:spTgt spid="17"/>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4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350"/>
                                        <p:tgtEl>
                                          <p:spTgt spid="23"/>
                                        </p:tgtEl>
                                      </p:cBhvr>
                                    </p:animEffect>
                                  </p:childTnLst>
                                </p:cTn>
                              </p:par>
                            </p:childTnLst>
                          </p:cTn>
                        </p:par>
                        <p:par>
                          <p:cTn id="25" fill="hold">
                            <p:stCondLst>
                              <p:cond delay="1500"/>
                            </p:stCondLst>
                            <p:childTnLst>
                              <p:par>
                                <p:cTn id="26" presetID="2" presetClass="entr" presetSubtype="4" decel="10000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100000">
                                          <p:val>
                                            <p:strVal val="#ppt_x"/>
                                          </p:val>
                                        </p:tav>
                                      </p:tavLst>
                                    </p:anim>
                                    <p:anim calcmode="lin" valueType="num">
                                      <p:cBhvr>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275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Effect transition="in" filter="fade">
                                      <p:cBhvr>
                                        <p:cTn id="51" dur="100"/>
                                        <p:tgtEl>
                                          <p:spTgt spid="24"/>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25"/>
                                        </p:tgtEl>
                                        <p:attrNameLst>
                                          <p:attrName>style.visibility</p:attrName>
                                        </p:attrNameLst>
                                      </p:cBhvr>
                                      <p:to>
                                        <p:strVal val="visible"/>
                                      </p:to>
                                    </p:set>
                                    <p:animEffect transition="in" filter="fade">
                                      <p:cBhvr>
                                        <p:cTn id="54" dur="100"/>
                                        <p:tgtEl>
                                          <p:spTgt spid="25"/>
                                        </p:tgtEl>
                                      </p:cBhvr>
                                    </p:animEffect>
                                  </p:childTnLst>
                                </p:cTn>
                              </p:par>
                            </p:childTnLst>
                          </p:cTn>
                        </p:par>
                        <p:par>
                          <p:cTn id="55" fill="hold">
                            <p:stCondLst>
                              <p:cond delay="409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p:bldP spid="20" grpId="0"/>
      <p:bldP spid="21" grpId="0"/>
      <p:bldP spid="24" grpId="0"/>
      <p:bldP spid="25" grpId="0"/>
      <p:bldP spid="26" grpId="0" bldLvl="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0181"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28</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50185" name="文本框 9"/>
          <p:cNvSpPr txBox="1"/>
          <p:nvPr/>
        </p:nvSpPr>
        <p:spPr>
          <a:xfrm>
            <a:off x="841375" y="203200"/>
            <a:ext cx="1652588"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14" name="Bent Arrow 21"/>
          <p:cNvSpPr/>
          <p:nvPr/>
        </p:nvSpPr>
        <p:spPr>
          <a:xfrm>
            <a:off x="8428125" y="2569596"/>
            <a:ext cx="2428260" cy="1550513"/>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3200" strike="noStrike" noProof="1">
              <a:solidFill>
                <a:prstClr val="black"/>
              </a:solidFill>
            </a:endParaRPr>
          </a:p>
        </p:txBody>
      </p:sp>
      <p:sp>
        <p:nvSpPr>
          <p:cNvPr id="15" name="Bent Arrow 18"/>
          <p:cNvSpPr/>
          <p:nvPr/>
        </p:nvSpPr>
        <p:spPr>
          <a:xfrm>
            <a:off x="1143346" y="4120110"/>
            <a:ext cx="2428260" cy="1550512"/>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5"/>
          </a:lnRef>
          <a:fillRef idx="3">
            <a:schemeClr val="accent5"/>
          </a:fillRef>
          <a:effectRef idx="2">
            <a:schemeClr val="accent5"/>
          </a:effectRef>
          <a:fontRef idx="minor">
            <a:schemeClr val="lt1"/>
          </a:fontRef>
        </p:style>
        <p:txBody>
          <a:bodyPr rtlCol="0" anchor="ctr"/>
          <a:lstStyle/>
          <a:p>
            <a:pPr algn="ctr" fontAlgn="auto"/>
            <a:endParaRPr lang="id-ID" sz="3200" strike="noStrike" noProof="1">
              <a:solidFill>
                <a:prstClr val="black"/>
              </a:solidFill>
            </a:endParaRPr>
          </a:p>
        </p:txBody>
      </p:sp>
      <p:sp>
        <p:nvSpPr>
          <p:cNvPr id="16" name="Bent Arrow 20"/>
          <p:cNvSpPr/>
          <p:nvPr/>
        </p:nvSpPr>
        <p:spPr>
          <a:xfrm>
            <a:off x="5999862" y="3172572"/>
            <a:ext cx="2428260" cy="1550513"/>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3"/>
          </a:lnRef>
          <a:fillRef idx="3">
            <a:schemeClr val="accent3"/>
          </a:fillRef>
          <a:effectRef idx="2">
            <a:schemeClr val="accent3"/>
          </a:effectRef>
          <a:fontRef idx="minor">
            <a:schemeClr val="lt1"/>
          </a:fontRef>
        </p:style>
        <p:txBody>
          <a:bodyPr rtlCol="0" anchor="ctr"/>
          <a:lstStyle/>
          <a:p>
            <a:pPr algn="ctr" fontAlgn="auto"/>
            <a:endParaRPr lang="id-ID" sz="3200" strike="noStrike" noProof="1">
              <a:solidFill>
                <a:prstClr val="black"/>
              </a:solidFill>
            </a:endParaRPr>
          </a:p>
        </p:txBody>
      </p:sp>
      <p:sp>
        <p:nvSpPr>
          <p:cNvPr id="17" name="Bent Arrow 19"/>
          <p:cNvSpPr/>
          <p:nvPr/>
        </p:nvSpPr>
        <p:spPr>
          <a:xfrm>
            <a:off x="3571604" y="3603272"/>
            <a:ext cx="2428259" cy="1550512"/>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6"/>
          </a:lnRef>
          <a:fillRef idx="3">
            <a:schemeClr val="accent6"/>
          </a:fillRef>
          <a:effectRef idx="2">
            <a:schemeClr val="accent6"/>
          </a:effectRef>
          <a:fontRef idx="minor">
            <a:schemeClr val="lt1"/>
          </a:fontRef>
        </p:style>
        <p:txBody>
          <a:bodyPr rtlCol="0" anchor="ctr"/>
          <a:lstStyle/>
          <a:p>
            <a:pPr algn="ctr" fontAlgn="auto"/>
            <a:endParaRPr lang="id-ID" sz="3200" strike="noStrike" noProof="1">
              <a:solidFill>
                <a:prstClr val="black"/>
              </a:solidFill>
            </a:endParaRPr>
          </a:p>
        </p:txBody>
      </p:sp>
      <p:sp>
        <p:nvSpPr>
          <p:cNvPr id="29" name="TextBox 7"/>
          <p:cNvSpPr/>
          <p:nvPr/>
        </p:nvSpPr>
        <p:spPr>
          <a:xfrm>
            <a:off x="1884363" y="5167313"/>
            <a:ext cx="1223962" cy="293687"/>
          </a:xfrm>
          <a:prstGeom prst="rect">
            <a:avLst/>
          </a:prstGeom>
          <a:noFill/>
          <a:ln w="9525">
            <a:noFill/>
          </a:ln>
        </p:spPr>
        <p:txBody>
          <a:bodyPr wrap="square" lIns="0" tIns="0" rIns="0" bIns="0" anchor="t">
            <a:spAutoFit/>
          </a:bodyPr>
          <a:lstStyle/>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p>
        </p:txBody>
      </p:sp>
      <p:sp>
        <p:nvSpPr>
          <p:cNvPr id="30" name="圆角矩形 29"/>
          <p:cNvSpPr/>
          <p:nvPr/>
        </p:nvSpPr>
        <p:spPr>
          <a:xfrm>
            <a:off x="1673225" y="5087938"/>
            <a:ext cx="1646238"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31" name="文本框 49"/>
          <p:cNvSpPr txBox="1"/>
          <p:nvPr/>
        </p:nvSpPr>
        <p:spPr>
          <a:xfrm>
            <a:off x="1589088" y="5643563"/>
            <a:ext cx="1816100" cy="644525"/>
          </a:xfrm>
          <a:prstGeom prst="rect">
            <a:avLst/>
          </a:prstGeom>
          <a:noFill/>
          <a:ln w="9525">
            <a:noFill/>
          </a:ln>
        </p:spPr>
        <p:txBody>
          <a:bodyPr wrap="square" anchor="t">
            <a:spAutoFit/>
          </a:bodyPr>
          <a:lstStyle/>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p>
        </p:txBody>
      </p:sp>
      <p:sp>
        <p:nvSpPr>
          <p:cNvPr id="32" name="TextBox 7"/>
          <p:cNvSpPr/>
          <p:nvPr/>
        </p:nvSpPr>
        <p:spPr>
          <a:xfrm>
            <a:off x="4314825" y="4664075"/>
            <a:ext cx="1223963" cy="293688"/>
          </a:xfrm>
          <a:prstGeom prst="rect">
            <a:avLst/>
          </a:prstGeom>
          <a:noFill/>
          <a:ln w="9525">
            <a:noFill/>
          </a:ln>
        </p:spPr>
        <p:txBody>
          <a:bodyPr wrap="square" lIns="0" tIns="0" rIns="0" bIns="0" anchor="t">
            <a:spAutoFit/>
          </a:bodyPr>
          <a:lstStyle/>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p>
        </p:txBody>
      </p:sp>
      <p:sp>
        <p:nvSpPr>
          <p:cNvPr id="33" name="圆角矩形 32"/>
          <p:cNvSpPr/>
          <p:nvPr/>
        </p:nvSpPr>
        <p:spPr>
          <a:xfrm>
            <a:off x="4103688" y="4584700"/>
            <a:ext cx="1646238"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34" name="文本框 49"/>
          <p:cNvSpPr txBox="1"/>
          <p:nvPr/>
        </p:nvSpPr>
        <p:spPr>
          <a:xfrm>
            <a:off x="4019550" y="5138738"/>
            <a:ext cx="1817688" cy="646112"/>
          </a:xfrm>
          <a:prstGeom prst="rect">
            <a:avLst/>
          </a:prstGeom>
          <a:noFill/>
          <a:ln w="9525">
            <a:noFill/>
          </a:ln>
        </p:spPr>
        <p:txBody>
          <a:bodyPr wrap="square" anchor="t">
            <a:spAutoFit/>
          </a:bodyPr>
          <a:lstStyle/>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p>
        </p:txBody>
      </p:sp>
      <p:sp>
        <p:nvSpPr>
          <p:cNvPr id="35" name="TextBox 7"/>
          <p:cNvSpPr/>
          <p:nvPr/>
        </p:nvSpPr>
        <p:spPr>
          <a:xfrm>
            <a:off x="6762750" y="4219575"/>
            <a:ext cx="1223963" cy="293688"/>
          </a:xfrm>
          <a:prstGeom prst="rect">
            <a:avLst/>
          </a:prstGeom>
          <a:noFill/>
          <a:ln w="9525">
            <a:noFill/>
          </a:ln>
        </p:spPr>
        <p:txBody>
          <a:bodyPr wrap="square" lIns="0" tIns="0" rIns="0" bIns="0" anchor="t">
            <a:spAutoFit/>
          </a:bodyPr>
          <a:lstStyle/>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p>
        </p:txBody>
      </p:sp>
      <p:sp>
        <p:nvSpPr>
          <p:cNvPr id="36" name="圆角矩形 35"/>
          <p:cNvSpPr/>
          <p:nvPr/>
        </p:nvSpPr>
        <p:spPr>
          <a:xfrm>
            <a:off x="6551613" y="4140200"/>
            <a:ext cx="1646238"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37" name="文本框 49"/>
          <p:cNvSpPr txBox="1"/>
          <p:nvPr/>
        </p:nvSpPr>
        <p:spPr>
          <a:xfrm>
            <a:off x="6467475" y="4695825"/>
            <a:ext cx="1816100" cy="644525"/>
          </a:xfrm>
          <a:prstGeom prst="rect">
            <a:avLst/>
          </a:prstGeom>
          <a:noFill/>
          <a:ln w="9525">
            <a:noFill/>
          </a:ln>
        </p:spPr>
        <p:txBody>
          <a:bodyPr wrap="square" anchor="t">
            <a:spAutoFit/>
          </a:bodyPr>
          <a:lstStyle/>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p>
        </p:txBody>
      </p:sp>
      <p:sp>
        <p:nvSpPr>
          <p:cNvPr id="38" name="TextBox 7"/>
          <p:cNvSpPr/>
          <p:nvPr/>
        </p:nvSpPr>
        <p:spPr>
          <a:xfrm>
            <a:off x="9228138" y="3643313"/>
            <a:ext cx="1223962" cy="293687"/>
          </a:xfrm>
          <a:prstGeom prst="rect">
            <a:avLst/>
          </a:prstGeom>
          <a:noFill/>
          <a:ln w="9525">
            <a:noFill/>
          </a:ln>
        </p:spPr>
        <p:txBody>
          <a:bodyPr wrap="square" lIns="0" tIns="0" rIns="0" bIns="0" anchor="t">
            <a:spAutoFit/>
          </a:bodyPr>
          <a:lstStyle/>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p>
        </p:txBody>
      </p:sp>
      <p:sp>
        <p:nvSpPr>
          <p:cNvPr id="39" name="圆角矩形 38"/>
          <p:cNvSpPr/>
          <p:nvPr/>
        </p:nvSpPr>
        <p:spPr>
          <a:xfrm>
            <a:off x="9017000" y="3563938"/>
            <a:ext cx="1646238"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40" name="文本框 49"/>
          <p:cNvSpPr txBox="1"/>
          <p:nvPr/>
        </p:nvSpPr>
        <p:spPr>
          <a:xfrm>
            <a:off x="8932863" y="4119563"/>
            <a:ext cx="1816100" cy="644525"/>
          </a:xfrm>
          <a:prstGeom prst="rect">
            <a:avLst/>
          </a:prstGeom>
          <a:noFill/>
          <a:ln w="9525">
            <a:noFill/>
          </a:ln>
        </p:spPr>
        <p:txBody>
          <a:bodyPr wrap="square" anchor="t">
            <a:spAutoFit/>
          </a:bodyPr>
          <a:lstStyle/>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p>
        </p:txBody>
      </p:sp>
      <p:sp>
        <p:nvSpPr>
          <p:cNvPr id="41" name="TextBox 13"/>
          <p:cNvSpPr txBox="1"/>
          <p:nvPr/>
        </p:nvSpPr>
        <p:spPr>
          <a:xfrm flipH="1">
            <a:off x="1149350" y="1196975"/>
            <a:ext cx="2786063" cy="384175"/>
          </a:xfrm>
          <a:prstGeom prst="rect">
            <a:avLst/>
          </a:prstGeom>
          <a:noFill/>
          <a:ln w="9525">
            <a:noFill/>
          </a:ln>
        </p:spPr>
        <p:txBody>
          <a:bodyPr wrap="square" lIns="91410" tIns="45705" rIns="91410" bIns="45705" anchor="t">
            <a:spAutoFit/>
          </a:bodyPr>
          <a:lstStyle/>
          <a:p>
            <a:pPr eaLnBrk="0" hangingPunct="0">
              <a:buFont typeface="Arial" panose="020B0604020202020204" pitchFamily="34" charset="0"/>
              <a:buNone/>
            </a:pPr>
            <a:r>
              <a:rPr lang="zh-CN" altLang="en-US" b="1" dirty="0">
                <a:solidFill>
                  <a:srgbClr val="2F5EB0"/>
                </a:solidFill>
                <a:latin typeface="Calibri" panose="020F0502020204030204" charset="0"/>
                <a:ea typeface="微软雅黑" panose="020B0503020204020204" charset="-122"/>
              </a:rPr>
              <a:t>点击输入标题</a:t>
            </a:r>
          </a:p>
        </p:txBody>
      </p:sp>
      <p:sp>
        <p:nvSpPr>
          <p:cNvPr id="42" name="TextBox 14"/>
          <p:cNvSpPr txBox="1"/>
          <p:nvPr/>
        </p:nvSpPr>
        <p:spPr>
          <a:xfrm>
            <a:off x="1163638" y="1577975"/>
            <a:ext cx="5248275" cy="922338"/>
          </a:xfrm>
          <a:prstGeom prst="rect">
            <a:avLst/>
          </a:prstGeom>
          <a:noFill/>
          <a:ln w="9525">
            <a:noFill/>
          </a:ln>
        </p:spPr>
        <p:txBody>
          <a:bodyPr wrap="square" anchor="t">
            <a:spAutoFit/>
          </a:bodyPr>
          <a:lstStyle/>
          <a:p>
            <a:pPr>
              <a:lnSpc>
                <a:spcPct val="130000"/>
              </a:lnSpc>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您的内容打在这里，或者通过复制您的文本后，在此框中选择粘贴，并选择只保留文字。您的内容打在这里，或者通过复制您的文本后您的内容打在这里。</a:t>
            </a:r>
          </a:p>
        </p:txBody>
      </p:sp>
      <p:sp>
        <p:nvSpPr>
          <p:cNvPr id="43" name="TextBox 42"/>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pic>
        <p:nvPicPr>
          <p:cNvPr id="50205" name="图片 3" descr="3D-hospital-29"/>
          <p:cNvPicPr>
            <a:picLocks noChangeAspect="1"/>
          </p:cNvPicPr>
          <p:nvPr/>
        </p:nvPicPr>
        <p:blipFill>
          <a:blip r:embed="rId3"/>
          <a:stretch>
            <a:fillRect/>
          </a:stretch>
        </p:blipFill>
        <p:spPr>
          <a:xfrm>
            <a:off x="8110538" y="993775"/>
            <a:ext cx="2438400" cy="2438400"/>
          </a:xfrm>
          <a:prstGeom prst="rect">
            <a:avLst/>
          </a:prstGeom>
          <a:noFill/>
          <a:ln w="9525">
            <a:noFill/>
          </a:ln>
        </p:spPr>
      </p:pic>
      <p:pic>
        <p:nvPicPr>
          <p:cNvPr id="50206" name="图片 4" descr="3D-hospital-06"/>
          <p:cNvPicPr>
            <a:picLocks noChangeAspect="1"/>
          </p:cNvPicPr>
          <p:nvPr/>
        </p:nvPicPr>
        <p:blipFill>
          <a:blip r:embed="rId4"/>
          <a:stretch>
            <a:fillRect/>
          </a:stretch>
        </p:blipFill>
        <p:spPr>
          <a:xfrm>
            <a:off x="1473200" y="2840038"/>
            <a:ext cx="1768475" cy="1766887"/>
          </a:xfrm>
          <a:prstGeom prst="rect">
            <a:avLst/>
          </a:prstGeom>
          <a:noFill/>
          <a:ln w="9525">
            <a:noFill/>
          </a:ln>
        </p:spPr>
      </p:pic>
      <p:pic>
        <p:nvPicPr>
          <p:cNvPr id="50207" name="图片 5" descr="3D-hospital-12"/>
          <p:cNvPicPr>
            <a:picLocks noChangeAspect="1"/>
          </p:cNvPicPr>
          <p:nvPr/>
        </p:nvPicPr>
        <p:blipFill>
          <a:blip r:embed="rId5"/>
          <a:stretch>
            <a:fillRect/>
          </a:stretch>
        </p:blipFill>
        <p:spPr>
          <a:xfrm>
            <a:off x="3825875" y="2570163"/>
            <a:ext cx="1919288" cy="1919287"/>
          </a:xfrm>
          <a:prstGeom prst="rect">
            <a:avLst/>
          </a:prstGeom>
          <a:noFill/>
          <a:ln w="9525">
            <a:noFill/>
          </a:ln>
        </p:spPr>
      </p:pic>
      <p:pic>
        <p:nvPicPr>
          <p:cNvPr id="50208" name="图片 6" descr="3D-hospital-04"/>
          <p:cNvPicPr>
            <a:picLocks noChangeAspect="1"/>
          </p:cNvPicPr>
          <p:nvPr/>
        </p:nvPicPr>
        <p:blipFill>
          <a:blip r:embed="rId6"/>
          <a:stretch>
            <a:fillRect/>
          </a:stretch>
        </p:blipFill>
        <p:spPr>
          <a:xfrm>
            <a:off x="6221413" y="1960563"/>
            <a:ext cx="1976437" cy="1976437"/>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22" presetClass="entr" presetSubtype="4"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2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par>
                          <p:cTn id="80" fill="hold">
                            <p:stCondLst>
                              <p:cond delay="10500"/>
                            </p:stCondLst>
                            <p:childTnLst>
                              <p:par>
                                <p:cTn id="81" presetID="53" presetClass="entr" presetSubtype="16"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500" fill="hold"/>
                                        <p:tgtEl>
                                          <p:spTgt spid="38"/>
                                        </p:tgtEl>
                                        <p:attrNameLst>
                                          <p:attrName>ppt_w</p:attrName>
                                        </p:attrNameLst>
                                      </p:cBhvr>
                                      <p:tavLst>
                                        <p:tav tm="0">
                                          <p:val>
                                            <p:fltVal val="0"/>
                                          </p:val>
                                        </p:tav>
                                        <p:tav tm="100000">
                                          <p:val>
                                            <p:strVal val="#ppt_w"/>
                                          </p:val>
                                        </p:tav>
                                      </p:tavLst>
                                    </p:anim>
                                    <p:anim calcmode="lin" valueType="num">
                                      <p:cBhvr>
                                        <p:cTn id="84" dur="500" fill="hold"/>
                                        <p:tgtEl>
                                          <p:spTgt spid="38"/>
                                        </p:tgtEl>
                                        <p:attrNameLst>
                                          <p:attrName>ppt_h</p:attrName>
                                        </p:attrNameLst>
                                      </p:cBhvr>
                                      <p:tavLst>
                                        <p:tav tm="0">
                                          <p:val>
                                            <p:fltVal val="0"/>
                                          </p:val>
                                        </p:tav>
                                        <p:tav tm="100000">
                                          <p:val>
                                            <p:strVal val="#ppt_h"/>
                                          </p:val>
                                        </p:tav>
                                      </p:tavLst>
                                    </p:anim>
                                    <p:animEffect transition="in" filter="fade">
                                      <p:cBhvr>
                                        <p:cTn id="85" dur="500"/>
                                        <p:tgtEl>
                                          <p:spTgt spid="38"/>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1000"/>
                                        <p:tgtEl>
                                          <p:spTgt spid="40"/>
                                        </p:tgtEl>
                                      </p:cBhvr>
                                    </p:animEffect>
                                    <p:anim calcmode="lin" valueType="num">
                                      <p:cBhvr>
                                        <p:cTn id="90" dur="1000" fill="hold"/>
                                        <p:tgtEl>
                                          <p:spTgt spid="40"/>
                                        </p:tgtEl>
                                        <p:attrNameLst>
                                          <p:attrName>ppt_x</p:attrName>
                                        </p:attrNameLst>
                                      </p:cBhvr>
                                      <p:tavLst>
                                        <p:tav tm="0">
                                          <p:val>
                                            <p:strVal val="#ppt_x"/>
                                          </p:val>
                                        </p:tav>
                                        <p:tav tm="100000">
                                          <p:val>
                                            <p:strVal val="#ppt_x"/>
                                          </p:val>
                                        </p:tav>
                                      </p:tavLst>
                                    </p:anim>
                                    <p:anim calcmode="lin" valueType="num">
                                      <p:cBhvr>
                                        <p:cTn id="91" dur="1000" fill="hold"/>
                                        <p:tgtEl>
                                          <p:spTgt spid="40"/>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1000"/>
                                  </p:stCondLst>
                                  <p:iterate type="lt">
                                    <p:tmPct val="10000"/>
                                  </p:iterate>
                                  <p:childTnLst>
                                    <p:set>
                                      <p:cBhvr>
                                        <p:cTn id="93" dur="1" fill="hold">
                                          <p:stCondLst>
                                            <p:cond delay="0"/>
                                          </p:stCondLst>
                                        </p:cTn>
                                        <p:tgtEl>
                                          <p:spTgt spid="41"/>
                                        </p:tgtEl>
                                        <p:attrNameLst>
                                          <p:attrName>style.visibility</p:attrName>
                                        </p:attrNameLst>
                                      </p:cBhvr>
                                      <p:to>
                                        <p:strVal val="visible"/>
                                      </p:to>
                                    </p:set>
                                    <p:animEffect transition="in" filter="fade">
                                      <p:cBhvr>
                                        <p:cTn id="94" dur="100"/>
                                        <p:tgtEl>
                                          <p:spTgt spid="41"/>
                                        </p:tgtEl>
                                      </p:cBhvr>
                                    </p:animEffect>
                                  </p:childTnLst>
                                </p:cTn>
                              </p:par>
                              <p:par>
                                <p:cTn id="95" presetID="10" presetClass="entr" presetSubtype="0" fill="hold" grpId="0" nodeType="withEffect">
                                  <p:stCondLst>
                                    <p:cond delay="1000"/>
                                  </p:stCondLst>
                                  <p:iterate type="lt">
                                    <p:tmPct val="10000"/>
                                  </p:iterate>
                                  <p:childTnLst>
                                    <p:set>
                                      <p:cBhvr>
                                        <p:cTn id="96" dur="1" fill="hold">
                                          <p:stCondLst>
                                            <p:cond delay="0"/>
                                          </p:stCondLst>
                                        </p:cTn>
                                        <p:tgtEl>
                                          <p:spTgt spid="42"/>
                                        </p:tgtEl>
                                        <p:attrNameLst>
                                          <p:attrName>style.visibility</p:attrName>
                                        </p:attrNameLst>
                                      </p:cBhvr>
                                      <p:to>
                                        <p:strVal val="visible"/>
                                      </p:to>
                                    </p:set>
                                    <p:animEffect transition="in" filter="fade">
                                      <p:cBhvr>
                                        <p:cTn id="97" dur="100"/>
                                        <p:tgtEl>
                                          <p:spTgt spid="42"/>
                                        </p:tgtEl>
                                      </p:cBhvr>
                                    </p:animEffect>
                                  </p:childTnLst>
                                </p:cTn>
                              </p:par>
                            </p:childTnLst>
                          </p:cTn>
                        </p:par>
                        <p:par>
                          <p:cTn id="98" fill="hold">
                            <p:stCondLst>
                              <p:cond delay="12770"/>
                            </p:stCondLst>
                            <p:childTnLst>
                              <p:par>
                                <p:cTn id="99" presetID="10" presetClass="entr" presetSubtype="0"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1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p:bldP spid="42"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2229"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29</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52233" name="文本框 9"/>
          <p:cNvSpPr txBox="1"/>
          <p:nvPr/>
        </p:nvSpPr>
        <p:spPr>
          <a:xfrm>
            <a:off x="841375" y="203200"/>
            <a:ext cx="1604963"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grpSp>
        <p:nvGrpSpPr>
          <p:cNvPr id="14" name="组合 13"/>
          <p:cNvGrpSpPr/>
          <p:nvPr/>
        </p:nvGrpSpPr>
        <p:grpSpPr>
          <a:xfrm>
            <a:off x="3659253" y="2263769"/>
            <a:ext cx="1367798" cy="1367796"/>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5" name="椭圆 14"/>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6" name="椭圆 15"/>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grpSp>
      <p:grpSp>
        <p:nvGrpSpPr>
          <p:cNvPr id="17" name="组合 16"/>
          <p:cNvGrpSpPr/>
          <p:nvPr/>
        </p:nvGrpSpPr>
        <p:grpSpPr>
          <a:xfrm>
            <a:off x="4789297" y="2263769"/>
            <a:ext cx="1367799" cy="1367796"/>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8" name="椭圆 17"/>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9" name="椭圆 18"/>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grpSp>
      <p:grpSp>
        <p:nvGrpSpPr>
          <p:cNvPr id="20" name="组合 19"/>
          <p:cNvGrpSpPr/>
          <p:nvPr/>
        </p:nvGrpSpPr>
        <p:grpSpPr>
          <a:xfrm>
            <a:off x="6038221" y="2263769"/>
            <a:ext cx="1367792" cy="1367796"/>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1" name="椭圆 20"/>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2" name="椭圆 21"/>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grpSp>
      <p:cxnSp>
        <p:nvCxnSpPr>
          <p:cNvPr id="23" name="Straight Connector 22"/>
          <p:cNvCxnSpPr/>
          <p:nvPr/>
        </p:nvCxnSpPr>
        <p:spPr>
          <a:xfrm rot="16200000" flipH="1">
            <a:off x="2342356" y="1823244"/>
            <a:ext cx="0" cy="2179638"/>
          </a:xfrm>
          <a:prstGeom prst="line">
            <a:avLst/>
          </a:prstGeom>
          <a:ln>
            <a:solidFill>
              <a:srgbClr val="2F5EB0"/>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7175838" y="2263769"/>
            <a:ext cx="1367796" cy="1367796"/>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5" name="椭圆 24"/>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6" name="椭圆 25"/>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grpSp>
      <p:cxnSp>
        <p:nvCxnSpPr>
          <p:cNvPr id="27" name="Straight Connector 21"/>
          <p:cNvCxnSpPr/>
          <p:nvPr/>
        </p:nvCxnSpPr>
        <p:spPr>
          <a:xfrm rot="5400000">
            <a:off x="9849644" y="1823244"/>
            <a:ext cx="0" cy="2179638"/>
          </a:xfrm>
          <a:prstGeom prst="line">
            <a:avLst/>
          </a:prstGeom>
          <a:ln>
            <a:solidFill>
              <a:srgbClr val="2F5EB0"/>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147009" y="2663103"/>
            <a:ext cx="392286" cy="569125"/>
            <a:chOff x="5690315" y="3674507"/>
            <a:chExt cx="314729" cy="458061"/>
          </a:xfrm>
          <a:solidFill>
            <a:srgbClr val="2F5EB0"/>
          </a:solidFill>
          <a:effectLst>
            <a:outerShdw blurRad="50800" dist="38100" dir="2700000" algn="tl" rotWithShape="0">
              <a:prstClr val="black">
                <a:alpha val="40000"/>
              </a:prstClr>
            </a:outerShdw>
          </a:effectLst>
        </p:grpSpPr>
        <p:sp>
          <p:nvSpPr>
            <p:cNvPr id="29"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grpSp>
        <p:nvGrpSpPr>
          <p:cNvPr id="31" name="组合 30"/>
          <p:cNvGrpSpPr/>
          <p:nvPr/>
        </p:nvGrpSpPr>
        <p:grpSpPr>
          <a:xfrm>
            <a:off x="5191551" y="2685677"/>
            <a:ext cx="563292" cy="546552"/>
            <a:chOff x="6345238" y="2830513"/>
            <a:chExt cx="908050" cy="881063"/>
          </a:xfrm>
          <a:solidFill>
            <a:srgbClr val="2F5EB0"/>
          </a:solidFill>
          <a:effectLst>
            <a:outerShdw blurRad="50800" dist="38100" dir="2700000" algn="tl" rotWithShape="0">
              <a:prstClr val="black">
                <a:alpha val="40000"/>
              </a:prstClr>
            </a:outerShdw>
          </a:effectLst>
        </p:grpSpPr>
        <p:sp>
          <p:nvSpPr>
            <p:cNvPr id="32" name="Freeform 15"/>
            <p:cNvSpPr/>
            <p:nvPr/>
          </p:nvSpPr>
          <p:spPr bwMode="auto">
            <a:xfrm>
              <a:off x="6464300" y="3198813"/>
              <a:ext cx="369887" cy="504825"/>
            </a:xfrm>
            <a:custGeom>
              <a:avLst/>
              <a:gdLst>
                <a:gd name="T0" fmla="*/ 106 w 158"/>
                <a:gd name="T1" fmla="*/ 85 h 216"/>
                <a:gd name="T2" fmla="*/ 106 w 158"/>
                <a:gd name="T3" fmla="*/ 190 h 216"/>
                <a:gd name="T4" fmla="*/ 80 w 158"/>
                <a:gd name="T5" fmla="*/ 216 h 216"/>
                <a:gd name="T6" fmla="*/ 80 w 158"/>
                <a:gd name="T7" fmla="*/ 216 h 216"/>
                <a:gd name="T8" fmla="*/ 54 w 158"/>
                <a:gd name="T9" fmla="*/ 190 h 216"/>
                <a:gd name="T10" fmla="*/ 54 w 158"/>
                <a:gd name="T11" fmla="*/ 85 h 216"/>
                <a:gd name="T12" fmla="*/ 18 w 158"/>
                <a:gd name="T13" fmla="*/ 85 h 216"/>
                <a:gd name="T14" fmla="*/ 11 w 158"/>
                <a:gd name="T15" fmla="*/ 62 h 216"/>
                <a:gd name="T16" fmla="*/ 61 w 158"/>
                <a:gd name="T17" fmla="*/ 12 h 216"/>
                <a:gd name="T18" fmla="*/ 98 w 158"/>
                <a:gd name="T19" fmla="*/ 12 h 216"/>
                <a:gd name="T20" fmla="*/ 149 w 158"/>
                <a:gd name="T21" fmla="*/ 62 h 216"/>
                <a:gd name="T22" fmla="*/ 139 w 158"/>
                <a:gd name="T23" fmla="*/ 85 h 216"/>
                <a:gd name="T24" fmla="*/ 106 w 158"/>
                <a:gd name="T25" fmla="*/ 8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85"/>
                  </a:moveTo>
                  <a:cubicBezTo>
                    <a:pt x="106" y="190"/>
                    <a:pt x="106" y="190"/>
                    <a:pt x="106" y="190"/>
                  </a:cubicBezTo>
                  <a:cubicBezTo>
                    <a:pt x="106" y="204"/>
                    <a:pt x="94" y="216"/>
                    <a:pt x="80" y="216"/>
                  </a:cubicBezTo>
                  <a:cubicBezTo>
                    <a:pt x="80" y="216"/>
                    <a:pt x="80" y="216"/>
                    <a:pt x="80" y="216"/>
                  </a:cubicBezTo>
                  <a:cubicBezTo>
                    <a:pt x="65" y="216"/>
                    <a:pt x="54" y="204"/>
                    <a:pt x="54" y="190"/>
                  </a:cubicBezTo>
                  <a:cubicBezTo>
                    <a:pt x="54" y="85"/>
                    <a:pt x="54" y="85"/>
                    <a:pt x="54" y="85"/>
                  </a:cubicBezTo>
                  <a:cubicBezTo>
                    <a:pt x="18" y="85"/>
                    <a:pt x="18" y="85"/>
                    <a:pt x="18" y="85"/>
                  </a:cubicBezTo>
                  <a:cubicBezTo>
                    <a:pt x="3" y="85"/>
                    <a:pt x="0" y="72"/>
                    <a:pt x="11" y="62"/>
                  </a:cubicBezTo>
                  <a:cubicBezTo>
                    <a:pt x="61" y="12"/>
                    <a:pt x="61" y="12"/>
                    <a:pt x="61" y="12"/>
                  </a:cubicBezTo>
                  <a:cubicBezTo>
                    <a:pt x="73" y="0"/>
                    <a:pt x="85" y="0"/>
                    <a:pt x="98" y="12"/>
                  </a:cubicBezTo>
                  <a:cubicBezTo>
                    <a:pt x="149" y="62"/>
                    <a:pt x="149" y="62"/>
                    <a:pt x="149" y="62"/>
                  </a:cubicBezTo>
                  <a:cubicBezTo>
                    <a:pt x="158" y="71"/>
                    <a:pt x="157" y="85"/>
                    <a:pt x="139" y="85"/>
                  </a:cubicBezTo>
                  <a:lnTo>
                    <a:pt x="10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rgbClr val="0EDEBA"/>
                </a:solidFill>
                <a:latin typeface="微软雅黑" panose="020B0503020204020204" charset="-122"/>
                <a:ea typeface="微软雅黑" panose="020B0503020204020204" charset="-122"/>
              </a:endParaRPr>
            </a:p>
          </p:txBody>
        </p:sp>
        <p:sp>
          <p:nvSpPr>
            <p:cNvPr id="33" name="Freeform 16"/>
            <p:cNvSpPr/>
            <p:nvPr/>
          </p:nvSpPr>
          <p:spPr bwMode="auto">
            <a:xfrm>
              <a:off x="6345238" y="2830513"/>
              <a:ext cx="908050" cy="636588"/>
            </a:xfrm>
            <a:custGeom>
              <a:avLst/>
              <a:gdLst>
                <a:gd name="T0" fmla="*/ 308 w 388"/>
                <a:gd name="T1" fmla="*/ 99 h 272"/>
                <a:gd name="T2" fmla="*/ 388 w 388"/>
                <a:gd name="T3" fmla="*/ 184 h 272"/>
                <a:gd name="T4" fmla="*/ 388 w 388"/>
                <a:gd name="T5" fmla="*/ 184 h 272"/>
                <a:gd name="T6" fmla="*/ 304 w 388"/>
                <a:gd name="T7" fmla="*/ 270 h 272"/>
                <a:gd name="T8" fmla="*/ 304 w 388"/>
                <a:gd name="T9" fmla="*/ 186 h 272"/>
                <a:gd name="T10" fmla="*/ 293 w 388"/>
                <a:gd name="T11" fmla="*/ 158 h 272"/>
                <a:gd name="T12" fmla="*/ 266 w 388"/>
                <a:gd name="T13" fmla="*/ 147 h 272"/>
                <a:gd name="T14" fmla="*/ 238 w 388"/>
                <a:gd name="T15" fmla="*/ 158 h 272"/>
                <a:gd name="T16" fmla="*/ 227 w 388"/>
                <a:gd name="T17" fmla="*/ 186 h 272"/>
                <a:gd name="T18" fmla="*/ 227 w 388"/>
                <a:gd name="T19" fmla="*/ 272 h 272"/>
                <a:gd name="T20" fmla="*/ 170 w 388"/>
                <a:gd name="T21" fmla="*/ 272 h 272"/>
                <a:gd name="T22" fmla="*/ 170 w 388"/>
                <a:gd name="T23" fmla="*/ 255 h 272"/>
                <a:gd name="T24" fmla="*/ 190 w 388"/>
                <a:gd name="T25" fmla="*/ 255 h 272"/>
                <a:gd name="T26" fmla="*/ 206 w 388"/>
                <a:gd name="T27" fmla="*/ 251 h 272"/>
                <a:gd name="T28" fmla="*/ 217 w 388"/>
                <a:gd name="T29" fmla="*/ 239 h 272"/>
                <a:gd name="T30" fmla="*/ 217 w 388"/>
                <a:gd name="T31" fmla="*/ 224 h 272"/>
                <a:gd name="T32" fmla="*/ 209 w 388"/>
                <a:gd name="T33" fmla="*/ 210 h 272"/>
                <a:gd name="T34" fmla="*/ 158 w 388"/>
                <a:gd name="T35" fmla="*/ 160 h 272"/>
                <a:gd name="T36" fmla="*/ 131 w 388"/>
                <a:gd name="T37" fmla="*/ 147 h 272"/>
                <a:gd name="T38" fmla="*/ 103 w 388"/>
                <a:gd name="T39" fmla="*/ 160 h 272"/>
                <a:gd name="T40" fmla="*/ 53 w 388"/>
                <a:gd name="T41" fmla="*/ 210 h 272"/>
                <a:gd name="T42" fmla="*/ 44 w 388"/>
                <a:gd name="T43" fmla="*/ 225 h 272"/>
                <a:gd name="T44" fmla="*/ 44 w 388"/>
                <a:gd name="T45" fmla="*/ 239 h 272"/>
                <a:gd name="T46" fmla="*/ 54 w 388"/>
                <a:gd name="T47" fmla="*/ 251 h 272"/>
                <a:gd name="T48" fmla="*/ 69 w 388"/>
                <a:gd name="T49" fmla="*/ 255 h 272"/>
                <a:gd name="T50" fmla="*/ 92 w 388"/>
                <a:gd name="T51" fmla="*/ 255 h 272"/>
                <a:gd name="T52" fmla="*/ 92 w 388"/>
                <a:gd name="T53" fmla="*/ 271 h 272"/>
                <a:gd name="T54" fmla="*/ 0 w 388"/>
                <a:gd name="T55" fmla="*/ 184 h 272"/>
                <a:gd name="T56" fmla="*/ 0 w 388"/>
                <a:gd name="T57" fmla="*/ 184 h 272"/>
                <a:gd name="T58" fmla="*/ 80 w 388"/>
                <a:gd name="T59" fmla="*/ 99 h 272"/>
                <a:gd name="T60" fmla="*/ 80 w 388"/>
                <a:gd name="T61" fmla="*/ 96 h 272"/>
                <a:gd name="T62" fmla="*/ 194 w 388"/>
                <a:gd name="T63" fmla="*/ 0 h 272"/>
                <a:gd name="T64" fmla="*/ 308 w 388"/>
                <a:gd name="T65" fmla="*/ 96 h 272"/>
                <a:gd name="T66" fmla="*/ 308 w 388"/>
                <a:gd name="T67" fmla="*/ 9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72">
                  <a:moveTo>
                    <a:pt x="308" y="99"/>
                  </a:moveTo>
                  <a:cubicBezTo>
                    <a:pt x="354" y="108"/>
                    <a:pt x="388" y="143"/>
                    <a:pt x="388" y="184"/>
                  </a:cubicBezTo>
                  <a:cubicBezTo>
                    <a:pt x="388" y="184"/>
                    <a:pt x="388" y="184"/>
                    <a:pt x="388" y="184"/>
                  </a:cubicBezTo>
                  <a:cubicBezTo>
                    <a:pt x="388" y="227"/>
                    <a:pt x="352" y="262"/>
                    <a:pt x="304" y="270"/>
                  </a:cubicBezTo>
                  <a:cubicBezTo>
                    <a:pt x="304" y="186"/>
                    <a:pt x="304" y="186"/>
                    <a:pt x="304" y="186"/>
                  </a:cubicBezTo>
                  <a:cubicBezTo>
                    <a:pt x="304" y="175"/>
                    <a:pt x="300" y="165"/>
                    <a:pt x="293" y="158"/>
                  </a:cubicBezTo>
                  <a:cubicBezTo>
                    <a:pt x="286" y="151"/>
                    <a:pt x="276" y="147"/>
                    <a:pt x="266" y="147"/>
                  </a:cubicBezTo>
                  <a:cubicBezTo>
                    <a:pt x="255" y="147"/>
                    <a:pt x="245" y="151"/>
                    <a:pt x="238" y="158"/>
                  </a:cubicBezTo>
                  <a:cubicBezTo>
                    <a:pt x="231" y="165"/>
                    <a:pt x="227" y="175"/>
                    <a:pt x="227" y="186"/>
                  </a:cubicBezTo>
                  <a:cubicBezTo>
                    <a:pt x="227" y="272"/>
                    <a:pt x="227" y="272"/>
                    <a:pt x="227" y="272"/>
                  </a:cubicBezTo>
                  <a:cubicBezTo>
                    <a:pt x="170" y="272"/>
                    <a:pt x="170" y="272"/>
                    <a:pt x="170" y="272"/>
                  </a:cubicBezTo>
                  <a:cubicBezTo>
                    <a:pt x="170" y="255"/>
                    <a:pt x="170" y="255"/>
                    <a:pt x="170" y="255"/>
                  </a:cubicBezTo>
                  <a:cubicBezTo>
                    <a:pt x="190" y="255"/>
                    <a:pt x="190" y="255"/>
                    <a:pt x="190" y="255"/>
                  </a:cubicBezTo>
                  <a:cubicBezTo>
                    <a:pt x="196" y="255"/>
                    <a:pt x="202" y="253"/>
                    <a:pt x="206" y="251"/>
                  </a:cubicBezTo>
                  <a:cubicBezTo>
                    <a:pt x="211" y="248"/>
                    <a:pt x="215" y="244"/>
                    <a:pt x="217" y="239"/>
                  </a:cubicBezTo>
                  <a:cubicBezTo>
                    <a:pt x="218" y="234"/>
                    <a:pt x="219" y="229"/>
                    <a:pt x="217" y="224"/>
                  </a:cubicBezTo>
                  <a:cubicBezTo>
                    <a:pt x="216" y="219"/>
                    <a:pt x="213" y="214"/>
                    <a:pt x="209" y="210"/>
                  </a:cubicBezTo>
                  <a:cubicBezTo>
                    <a:pt x="158" y="160"/>
                    <a:pt x="158" y="160"/>
                    <a:pt x="158" y="160"/>
                  </a:cubicBezTo>
                  <a:cubicBezTo>
                    <a:pt x="149" y="151"/>
                    <a:pt x="140" y="147"/>
                    <a:pt x="131" y="147"/>
                  </a:cubicBezTo>
                  <a:cubicBezTo>
                    <a:pt x="121" y="147"/>
                    <a:pt x="112" y="152"/>
                    <a:pt x="103" y="160"/>
                  </a:cubicBezTo>
                  <a:cubicBezTo>
                    <a:pt x="53" y="210"/>
                    <a:pt x="53" y="210"/>
                    <a:pt x="53" y="210"/>
                  </a:cubicBezTo>
                  <a:cubicBezTo>
                    <a:pt x="48" y="215"/>
                    <a:pt x="45" y="220"/>
                    <a:pt x="44" y="225"/>
                  </a:cubicBezTo>
                  <a:cubicBezTo>
                    <a:pt x="42" y="230"/>
                    <a:pt x="42" y="235"/>
                    <a:pt x="44" y="239"/>
                  </a:cubicBezTo>
                  <a:cubicBezTo>
                    <a:pt x="46" y="244"/>
                    <a:pt x="49" y="248"/>
                    <a:pt x="54" y="251"/>
                  </a:cubicBezTo>
                  <a:cubicBezTo>
                    <a:pt x="58" y="253"/>
                    <a:pt x="63" y="255"/>
                    <a:pt x="69" y="255"/>
                  </a:cubicBezTo>
                  <a:cubicBezTo>
                    <a:pt x="92" y="255"/>
                    <a:pt x="92" y="255"/>
                    <a:pt x="92" y="255"/>
                  </a:cubicBezTo>
                  <a:cubicBezTo>
                    <a:pt x="92" y="271"/>
                    <a:pt x="92" y="271"/>
                    <a:pt x="92" y="271"/>
                  </a:cubicBezTo>
                  <a:cubicBezTo>
                    <a:pt x="40" y="266"/>
                    <a:pt x="0" y="229"/>
                    <a:pt x="0" y="184"/>
                  </a:cubicBezTo>
                  <a:cubicBezTo>
                    <a:pt x="0" y="184"/>
                    <a:pt x="0" y="184"/>
                    <a:pt x="0" y="184"/>
                  </a:cubicBezTo>
                  <a:cubicBezTo>
                    <a:pt x="0" y="143"/>
                    <a:pt x="34" y="108"/>
                    <a:pt x="80" y="99"/>
                  </a:cubicBezTo>
                  <a:cubicBezTo>
                    <a:pt x="80" y="98"/>
                    <a:pt x="80" y="97"/>
                    <a:pt x="80" y="96"/>
                  </a:cubicBezTo>
                  <a:cubicBezTo>
                    <a:pt x="80" y="43"/>
                    <a:pt x="131" y="0"/>
                    <a:pt x="194" y="0"/>
                  </a:cubicBezTo>
                  <a:cubicBezTo>
                    <a:pt x="257" y="0"/>
                    <a:pt x="308" y="43"/>
                    <a:pt x="308" y="96"/>
                  </a:cubicBezTo>
                  <a:cubicBezTo>
                    <a:pt x="308" y="97"/>
                    <a:pt x="308" y="98"/>
                    <a:pt x="30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rgbClr val="0EDEBA"/>
                </a:solidFill>
                <a:latin typeface="微软雅黑" panose="020B0503020204020204" charset="-122"/>
                <a:ea typeface="微软雅黑" panose="020B0503020204020204" charset="-122"/>
              </a:endParaRPr>
            </a:p>
          </p:txBody>
        </p:sp>
        <p:sp>
          <p:nvSpPr>
            <p:cNvPr id="34" name="Freeform 17"/>
            <p:cNvSpPr/>
            <p:nvPr/>
          </p:nvSpPr>
          <p:spPr bwMode="auto">
            <a:xfrm>
              <a:off x="6780213" y="3205163"/>
              <a:ext cx="369887" cy="506413"/>
            </a:xfrm>
            <a:custGeom>
              <a:avLst/>
              <a:gdLst>
                <a:gd name="T0" fmla="*/ 106 w 158"/>
                <a:gd name="T1" fmla="*/ 131 h 216"/>
                <a:gd name="T2" fmla="*/ 106 w 158"/>
                <a:gd name="T3" fmla="*/ 26 h 216"/>
                <a:gd name="T4" fmla="*/ 80 w 158"/>
                <a:gd name="T5" fmla="*/ 0 h 216"/>
                <a:gd name="T6" fmla="*/ 80 w 158"/>
                <a:gd name="T7" fmla="*/ 0 h 216"/>
                <a:gd name="T8" fmla="*/ 54 w 158"/>
                <a:gd name="T9" fmla="*/ 26 h 216"/>
                <a:gd name="T10" fmla="*/ 54 w 158"/>
                <a:gd name="T11" fmla="*/ 131 h 216"/>
                <a:gd name="T12" fmla="*/ 18 w 158"/>
                <a:gd name="T13" fmla="*/ 131 h 216"/>
                <a:gd name="T14" fmla="*/ 10 w 158"/>
                <a:gd name="T15" fmla="*/ 153 h 216"/>
                <a:gd name="T16" fmla="*/ 61 w 158"/>
                <a:gd name="T17" fmla="*/ 203 h 216"/>
                <a:gd name="T18" fmla="*/ 98 w 158"/>
                <a:gd name="T19" fmla="*/ 203 h 216"/>
                <a:gd name="T20" fmla="*/ 149 w 158"/>
                <a:gd name="T21" fmla="*/ 153 h 216"/>
                <a:gd name="T22" fmla="*/ 138 w 158"/>
                <a:gd name="T23" fmla="*/ 131 h 216"/>
                <a:gd name="T24" fmla="*/ 106 w 158"/>
                <a:gd name="T25" fmla="*/ 13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131"/>
                  </a:moveTo>
                  <a:cubicBezTo>
                    <a:pt x="106" y="26"/>
                    <a:pt x="106" y="26"/>
                    <a:pt x="106" y="26"/>
                  </a:cubicBezTo>
                  <a:cubicBezTo>
                    <a:pt x="106" y="12"/>
                    <a:pt x="94" y="0"/>
                    <a:pt x="80" y="0"/>
                  </a:cubicBezTo>
                  <a:cubicBezTo>
                    <a:pt x="80" y="0"/>
                    <a:pt x="80" y="0"/>
                    <a:pt x="80" y="0"/>
                  </a:cubicBezTo>
                  <a:cubicBezTo>
                    <a:pt x="65" y="0"/>
                    <a:pt x="54" y="12"/>
                    <a:pt x="54" y="26"/>
                  </a:cubicBezTo>
                  <a:cubicBezTo>
                    <a:pt x="54" y="131"/>
                    <a:pt x="54" y="131"/>
                    <a:pt x="54" y="131"/>
                  </a:cubicBezTo>
                  <a:cubicBezTo>
                    <a:pt x="18" y="131"/>
                    <a:pt x="18" y="131"/>
                    <a:pt x="18" y="131"/>
                  </a:cubicBezTo>
                  <a:cubicBezTo>
                    <a:pt x="3" y="131"/>
                    <a:pt x="0" y="143"/>
                    <a:pt x="10" y="153"/>
                  </a:cubicBezTo>
                  <a:cubicBezTo>
                    <a:pt x="61" y="203"/>
                    <a:pt x="61" y="203"/>
                    <a:pt x="61" y="203"/>
                  </a:cubicBezTo>
                  <a:cubicBezTo>
                    <a:pt x="73" y="216"/>
                    <a:pt x="85" y="216"/>
                    <a:pt x="98" y="203"/>
                  </a:cubicBezTo>
                  <a:cubicBezTo>
                    <a:pt x="149" y="153"/>
                    <a:pt x="149" y="153"/>
                    <a:pt x="149" y="153"/>
                  </a:cubicBezTo>
                  <a:cubicBezTo>
                    <a:pt x="158" y="144"/>
                    <a:pt x="156" y="131"/>
                    <a:pt x="138" y="131"/>
                  </a:cubicBezTo>
                  <a:lnTo>
                    <a:pt x="106"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rgbClr val="0EDEBA"/>
                </a:solidFill>
                <a:latin typeface="微软雅黑" panose="020B0503020204020204" charset="-122"/>
                <a:ea typeface="微软雅黑" panose="020B0503020204020204" charset="-122"/>
              </a:endParaRPr>
            </a:p>
          </p:txBody>
        </p:sp>
      </p:grpSp>
      <p:grpSp>
        <p:nvGrpSpPr>
          <p:cNvPr id="35" name="组合 34"/>
          <p:cNvGrpSpPr/>
          <p:nvPr/>
        </p:nvGrpSpPr>
        <p:grpSpPr>
          <a:xfrm>
            <a:off x="6459119" y="2767694"/>
            <a:ext cx="525996" cy="440195"/>
            <a:chOff x="10593388" y="692150"/>
            <a:chExt cx="1119187" cy="936625"/>
          </a:xfrm>
          <a:solidFill>
            <a:srgbClr val="2F5EB0"/>
          </a:solidFill>
          <a:effectLst>
            <a:outerShdw blurRad="50800" dist="38100" dir="2700000" algn="tl" rotWithShape="0">
              <a:prstClr val="black">
                <a:alpha val="40000"/>
              </a:prstClr>
            </a:outerShdw>
          </a:effectLst>
        </p:grpSpPr>
        <p:sp>
          <p:nvSpPr>
            <p:cNvPr id="36" name="Freeform 12"/>
            <p:cNvSpPr>
              <a:spLocks noEditPoints="1"/>
            </p:cNvSpPr>
            <p:nvPr/>
          </p:nvSpPr>
          <p:spPr bwMode="auto">
            <a:xfrm>
              <a:off x="10593388" y="827088"/>
              <a:ext cx="679450" cy="679450"/>
            </a:xfrm>
            <a:custGeom>
              <a:avLst/>
              <a:gdLst>
                <a:gd name="T0" fmla="*/ 145 w 290"/>
                <a:gd name="T1" fmla="*/ 290 h 290"/>
                <a:gd name="T2" fmla="*/ 168 w 290"/>
                <a:gd name="T3" fmla="*/ 290 h 290"/>
                <a:gd name="T4" fmla="*/ 168 w 290"/>
                <a:gd name="T5" fmla="*/ 268 h 290"/>
                <a:gd name="T6" fmla="*/ 216 w 290"/>
                <a:gd name="T7" fmla="*/ 249 h 290"/>
                <a:gd name="T8" fmla="*/ 231 w 290"/>
                <a:gd name="T9" fmla="*/ 264 h 290"/>
                <a:gd name="T10" fmla="*/ 264 w 290"/>
                <a:gd name="T11" fmla="*/ 232 h 290"/>
                <a:gd name="T12" fmla="*/ 248 w 290"/>
                <a:gd name="T13" fmla="*/ 216 h 290"/>
                <a:gd name="T14" fmla="*/ 268 w 290"/>
                <a:gd name="T15" fmla="*/ 168 h 290"/>
                <a:gd name="T16" fmla="*/ 290 w 290"/>
                <a:gd name="T17" fmla="*/ 168 h 290"/>
                <a:gd name="T18" fmla="*/ 290 w 290"/>
                <a:gd name="T19" fmla="*/ 122 h 290"/>
                <a:gd name="T20" fmla="*/ 268 w 290"/>
                <a:gd name="T21" fmla="*/ 122 h 290"/>
                <a:gd name="T22" fmla="*/ 248 w 290"/>
                <a:gd name="T23" fmla="*/ 74 h 290"/>
                <a:gd name="T24" fmla="*/ 264 w 290"/>
                <a:gd name="T25" fmla="*/ 59 h 290"/>
                <a:gd name="T26" fmla="*/ 231 w 290"/>
                <a:gd name="T27" fmla="*/ 27 h 290"/>
                <a:gd name="T28" fmla="*/ 216 w 290"/>
                <a:gd name="T29" fmla="*/ 42 h 290"/>
                <a:gd name="T30" fmla="*/ 168 w 290"/>
                <a:gd name="T31" fmla="*/ 22 h 290"/>
                <a:gd name="T32" fmla="*/ 168 w 290"/>
                <a:gd name="T33" fmla="*/ 0 h 290"/>
                <a:gd name="T34" fmla="*/ 145 w 290"/>
                <a:gd name="T35" fmla="*/ 0 h 290"/>
                <a:gd name="T36" fmla="*/ 145 w 290"/>
                <a:gd name="T37" fmla="*/ 53 h 290"/>
                <a:gd name="T38" fmla="*/ 237 w 290"/>
                <a:gd name="T39" fmla="*/ 145 h 290"/>
                <a:gd name="T40" fmla="*/ 145 w 290"/>
                <a:gd name="T41" fmla="*/ 238 h 290"/>
                <a:gd name="T42" fmla="*/ 145 w 290"/>
                <a:gd name="T43" fmla="*/ 290 h 290"/>
                <a:gd name="T44" fmla="*/ 42 w 290"/>
                <a:gd name="T45" fmla="*/ 216 h 290"/>
                <a:gd name="T46" fmla="*/ 26 w 290"/>
                <a:gd name="T47" fmla="*/ 232 h 290"/>
                <a:gd name="T48" fmla="*/ 59 w 290"/>
                <a:gd name="T49" fmla="*/ 264 h 290"/>
                <a:gd name="T50" fmla="*/ 74 w 290"/>
                <a:gd name="T51" fmla="*/ 249 h 290"/>
                <a:gd name="T52" fmla="*/ 122 w 290"/>
                <a:gd name="T53" fmla="*/ 268 h 290"/>
                <a:gd name="T54" fmla="*/ 122 w 290"/>
                <a:gd name="T55" fmla="*/ 290 h 290"/>
                <a:gd name="T56" fmla="*/ 145 w 290"/>
                <a:gd name="T57" fmla="*/ 290 h 290"/>
                <a:gd name="T58" fmla="*/ 145 w 290"/>
                <a:gd name="T59" fmla="*/ 238 h 290"/>
                <a:gd name="T60" fmla="*/ 145 w 290"/>
                <a:gd name="T61" fmla="*/ 238 h 290"/>
                <a:gd name="T62" fmla="*/ 52 w 290"/>
                <a:gd name="T63" fmla="*/ 145 h 290"/>
                <a:gd name="T64" fmla="*/ 145 w 290"/>
                <a:gd name="T65" fmla="*/ 53 h 290"/>
                <a:gd name="T66" fmla="*/ 145 w 290"/>
                <a:gd name="T67" fmla="*/ 53 h 290"/>
                <a:gd name="T68" fmla="*/ 145 w 290"/>
                <a:gd name="T69" fmla="*/ 53 h 290"/>
                <a:gd name="T70" fmla="*/ 145 w 290"/>
                <a:gd name="T71" fmla="*/ 0 h 290"/>
                <a:gd name="T72" fmla="*/ 122 w 290"/>
                <a:gd name="T73" fmla="*/ 0 h 290"/>
                <a:gd name="T74" fmla="*/ 122 w 290"/>
                <a:gd name="T75" fmla="*/ 22 h 290"/>
                <a:gd name="T76" fmla="*/ 74 w 290"/>
                <a:gd name="T77" fmla="*/ 42 h 290"/>
                <a:gd name="T78" fmla="*/ 59 w 290"/>
                <a:gd name="T79" fmla="*/ 27 h 290"/>
                <a:gd name="T80" fmla="*/ 26 w 290"/>
                <a:gd name="T81" fmla="*/ 59 h 290"/>
                <a:gd name="T82" fmla="*/ 42 w 290"/>
                <a:gd name="T83" fmla="*/ 74 h 290"/>
                <a:gd name="T84" fmla="*/ 22 w 290"/>
                <a:gd name="T85" fmla="*/ 122 h 290"/>
                <a:gd name="T86" fmla="*/ 0 w 290"/>
                <a:gd name="T87" fmla="*/ 122 h 290"/>
                <a:gd name="T88" fmla="*/ 0 w 290"/>
                <a:gd name="T89" fmla="*/ 168 h 290"/>
                <a:gd name="T90" fmla="*/ 22 w 290"/>
                <a:gd name="T91" fmla="*/ 168 h 290"/>
                <a:gd name="T92" fmla="*/ 42 w 290"/>
                <a:gd name="T93"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chemeClr val="tx2">
                    <a:lumMod val="50000"/>
                  </a:schemeClr>
                </a:solidFill>
                <a:latin typeface="微软雅黑" panose="020B0503020204020204" charset="-122"/>
                <a:ea typeface="微软雅黑" panose="020B0503020204020204" charset="-122"/>
              </a:endParaRPr>
            </a:p>
          </p:txBody>
        </p:sp>
        <p:sp>
          <p:nvSpPr>
            <p:cNvPr id="37" name="Freeform 13"/>
            <p:cNvSpPr>
              <a:spLocks noEditPoints="1"/>
            </p:cNvSpPr>
            <p:nvPr/>
          </p:nvSpPr>
          <p:spPr bwMode="auto">
            <a:xfrm>
              <a:off x="11268075" y="1190625"/>
              <a:ext cx="438150" cy="438150"/>
            </a:xfrm>
            <a:custGeom>
              <a:avLst/>
              <a:gdLst>
                <a:gd name="T0" fmla="*/ 93 w 187"/>
                <a:gd name="T1" fmla="*/ 15 h 187"/>
                <a:gd name="T2" fmla="*/ 118 w 187"/>
                <a:gd name="T3" fmla="*/ 19 h 187"/>
                <a:gd name="T4" fmla="*/ 123 w 187"/>
                <a:gd name="T5" fmla="*/ 5 h 187"/>
                <a:gd name="T6" fmla="*/ 155 w 187"/>
                <a:gd name="T7" fmla="*/ 23 h 187"/>
                <a:gd name="T8" fmla="*/ 145 w 187"/>
                <a:gd name="T9" fmla="*/ 34 h 187"/>
                <a:gd name="T10" fmla="*/ 164 w 187"/>
                <a:gd name="T11" fmla="*/ 58 h 187"/>
                <a:gd name="T12" fmla="*/ 177 w 187"/>
                <a:gd name="T13" fmla="*/ 52 h 187"/>
                <a:gd name="T14" fmla="*/ 187 w 187"/>
                <a:gd name="T15" fmla="*/ 87 h 187"/>
                <a:gd name="T16" fmla="*/ 172 w 187"/>
                <a:gd name="T17" fmla="*/ 88 h 187"/>
                <a:gd name="T18" fmla="*/ 168 w 187"/>
                <a:gd name="T19" fmla="*/ 119 h 187"/>
                <a:gd name="T20" fmla="*/ 182 w 187"/>
                <a:gd name="T21" fmla="*/ 123 h 187"/>
                <a:gd name="T22" fmla="*/ 164 w 187"/>
                <a:gd name="T23" fmla="*/ 155 h 187"/>
                <a:gd name="T24" fmla="*/ 153 w 187"/>
                <a:gd name="T25" fmla="*/ 145 h 187"/>
                <a:gd name="T26" fmla="*/ 129 w 187"/>
                <a:gd name="T27" fmla="*/ 164 h 187"/>
                <a:gd name="T28" fmla="*/ 135 w 187"/>
                <a:gd name="T29" fmla="*/ 178 h 187"/>
                <a:gd name="T30" fmla="*/ 100 w 187"/>
                <a:gd name="T31" fmla="*/ 187 h 187"/>
                <a:gd name="T32" fmla="*/ 99 w 187"/>
                <a:gd name="T33" fmla="*/ 172 h 187"/>
                <a:gd name="T34" fmla="*/ 93 w 187"/>
                <a:gd name="T35" fmla="*/ 172 h 187"/>
                <a:gd name="T36" fmla="*/ 93 w 187"/>
                <a:gd name="T37" fmla="*/ 132 h 187"/>
                <a:gd name="T38" fmla="*/ 130 w 187"/>
                <a:gd name="T39" fmla="*/ 106 h 187"/>
                <a:gd name="T40" fmla="*/ 105 w 187"/>
                <a:gd name="T41" fmla="*/ 57 h 187"/>
                <a:gd name="T42" fmla="*/ 93 w 187"/>
                <a:gd name="T43" fmla="*/ 55 h 187"/>
                <a:gd name="T44" fmla="*/ 93 w 187"/>
                <a:gd name="T45" fmla="*/ 15 h 187"/>
                <a:gd name="T46" fmla="*/ 23 w 187"/>
                <a:gd name="T47" fmla="*/ 129 h 187"/>
                <a:gd name="T48" fmla="*/ 9 w 187"/>
                <a:gd name="T49" fmla="*/ 135 h 187"/>
                <a:gd name="T50" fmla="*/ 0 w 187"/>
                <a:gd name="T51" fmla="*/ 100 h 187"/>
                <a:gd name="T52" fmla="*/ 15 w 187"/>
                <a:gd name="T53" fmla="*/ 99 h 187"/>
                <a:gd name="T54" fmla="*/ 19 w 187"/>
                <a:gd name="T55" fmla="*/ 69 h 187"/>
                <a:gd name="T56" fmla="*/ 4 w 187"/>
                <a:gd name="T57" fmla="*/ 64 h 187"/>
                <a:gd name="T58" fmla="*/ 23 w 187"/>
                <a:gd name="T59" fmla="*/ 32 h 187"/>
                <a:gd name="T60" fmla="*/ 34 w 187"/>
                <a:gd name="T61" fmla="*/ 42 h 187"/>
                <a:gd name="T62" fmla="*/ 58 w 187"/>
                <a:gd name="T63" fmla="*/ 23 h 187"/>
                <a:gd name="T64" fmla="*/ 51 w 187"/>
                <a:gd name="T65" fmla="*/ 10 h 187"/>
                <a:gd name="T66" fmla="*/ 87 w 187"/>
                <a:gd name="T67" fmla="*/ 0 h 187"/>
                <a:gd name="T68" fmla="*/ 88 w 187"/>
                <a:gd name="T69" fmla="*/ 15 h 187"/>
                <a:gd name="T70" fmla="*/ 93 w 187"/>
                <a:gd name="T71" fmla="*/ 15 h 187"/>
                <a:gd name="T72" fmla="*/ 93 w 187"/>
                <a:gd name="T73" fmla="*/ 55 h 187"/>
                <a:gd name="T74" fmla="*/ 57 w 187"/>
                <a:gd name="T75" fmla="*/ 81 h 187"/>
                <a:gd name="T76" fmla="*/ 81 w 187"/>
                <a:gd name="T77" fmla="*/ 130 h 187"/>
                <a:gd name="T78" fmla="*/ 93 w 187"/>
                <a:gd name="T79" fmla="*/ 132 h 187"/>
                <a:gd name="T80" fmla="*/ 93 w 187"/>
                <a:gd name="T81" fmla="*/ 172 h 187"/>
                <a:gd name="T82" fmla="*/ 68 w 187"/>
                <a:gd name="T83" fmla="*/ 168 h 187"/>
                <a:gd name="T84" fmla="*/ 64 w 187"/>
                <a:gd name="T85" fmla="*/ 183 h 187"/>
                <a:gd name="T86" fmla="*/ 32 w 187"/>
                <a:gd name="T87" fmla="*/ 164 h 187"/>
                <a:gd name="T88" fmla="*/ 42 w 187"/>
                <a:gd name="T89" fmla="*/ 153 h 187"/>
                <a:gd name="T90" fmla="*/ 23 w 187"/>
                <a:gd name="T91"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chemeClr val="tx2">
                    <a:lumMod val="50000"/>
                  </a:schemeClr>
                </a:solidFill>
                <a:latin typeface="微软雅黑" panose="020B0503020204020204" charset="-122"/>
                <a:ea typeface="微软雅黑" panose="020B0503020204020204" charset="-122"/>
              </a:endParaRPr>
            </a:p>
          </p:txBody>
        </p:sp>
        <p:sp>
          <p:nvSpPr>
            <p:cNvPr id="38" name="Freeform 14"/>
            <p:cNvSpPr>
              <a:spLocks noEditPoints="1"/>
            </p:cNvSpPr>
            <p:nvPr/>
          </p:nvSpPr>
          <p:spPr bwMode="auto">
            <a:xfrm>
              <a:off x="11256963" y="692150"/>
              <a:ext cx="455612" cy="454025"/>
            </a:xfrm>
            <a:custGeom>
              <a:avLst/>
              <a:gdLst>
                <a:gd name="T0" fmla="*/ 104 w 195"/>
                <a:gd name="T1" fmla="*/ 29 h 194"/>
                <a:gd name="T2" fmla="*/ 107 w 195"/>
                <a:gd name="T3" fmla="*/ 0 h 194"/>
                <a:gd name="T4" fmla="*/ 148 w 195"/>
                <a:gd name="T5" fmla="*/ 13 h 194"/>
                <a:gd name="T6" fmla="*/ 133 w 195"/>
                <a:gd name="T7" fmla="*/ 38 h 194"/>
                <a:gd name="T8" fmla="*/ 155 w 195"/>
                <a:gd name="T9" fmla="*/ 59 h 194"/>
                <a:gd name="T10" fmla="*/ 180 w 195"/>
                <a:gd name="T11" fmla="*/ 43 h 194"/>
                <a:gd name="T12" fmla="*/ 190 w 195"/>
                <a:gd name="T13" fmla="*/ 62 h 194"/>
                <a:gd name="T14" fmla="*/ 195 w 195"/>
                <a:gd name="T15" fmla="*/ 83 h 194"/>
                <a:gd name="T16" fmla="*/ 166 w 195"/>
                <a:gd name="T17" fmla="*/ 87 h 194"/>
                <a:gd name="T18" fmla="*/ 164 w 195"/>
                <a:gd name="T19" fmla="*/ 118 h 194"/>
                <a:gd name="T20" fmla="*/ 192 w 195"/>
                <a:gd name="T21" fmla="*/ 127 h 194"/>
                <a:gd name="T22" fmla="*/ 169 w 195"/>
                <a:gd name="T23" fmla="*/ 164 h 194"/>
                <a:gd name="T24" fmla="*/ 148 w 195"/>
                <a:gd name="T25" fmla="*/ 144 h 194"/>
                <a:gd name="T26" fmla="*/ 123 w 195"/>
                <a:gd name="T27" fmla="*/ 161 h 194"/>
                <a:gd name="T28" fmla="*/ 123 w 195"/>
                <a:gd name="T29" fmla="*/ 161 h 194"/>
                <a:gd name="T30" fmla="*/ 133 w 195"/>
                <a:gd name="T31" fmla="*/ 188 h 194"/>
                <a:gd name="T32" fmla="*/ 99 w 195"/>
                <a:gd name="T33" fmla="*/ 194 h 194"/>
                <a:gd name="T34" fmla="*/ 99 w 195"/>
                <a:gd name="T35" fmla="*/ 154 h 194"/>
                <a:gd name="T36" fmla="*/ 119 w 195"/>
                <a:gd name="T37" fmla="*/ 150 h 194"/>
                <a:gd name="T38" fmla="*/ 152 w 195"/>
                <a:gd name="T39" fmla="*/ 77 h 194"/>
                <a:gd name="T40" fmla="*/ 99 w 195"/>
                <a:gd name="T41" fmla="*/ 40 h 194"/>
                <a:gd name="T42" fmla="*/ 99 w 195"/>
                <a:gd name="T43" fmla="*/ 28 h 194"/>
                <a:gd name="T44" fmla="*/ 104 w 195"/>
                <a:gd name="T45" fmla="*/ 29 h 194"/>
                <a:gd name="T46" fmla="*/ 99 w 195"/>
                <a:gd name="T47" fmla="*/ 194 h 194"/>
                <a:gd name="T48" fmla="*/ 90 w 195"/>
                <a:gd name="T49" fmla="*/ 194 h 194"/>
                <a:gd name="T50" fmla="*/ 93 w 195"/>
                <a:gd name="T51" fmla="*/ 165 h 194"/>
                <a:gd name="T52" fmla="*/ 64 w 195"/>
                <a:gd name="T53" fmla="*/ 156 h 194"/>
                <a:gd name="T54" fmla="*/ 49 w 195"/>
                <a:gd name="T55" fmla="*/ 181 h 194"/>
                <a:gd name="T56" fmla="*/ 17 w 195"/>
                <a:gd name="T57" fmla="*/ 151 h 194"/>
                <a:gd name="T58" fmla="*/ 42 w 195"/>
                <a:gd name="T59" fmla="*/ 135 h 194"/>
                <a:gd name="T60" fmla="*/ 35 w 195"/>
                <a:gd name="T61" fmla="*/ 121 h 194"/>
                <a:gd name="T62" fmla="*/ 31 w 195"/>
                <a:gd name="T63" fmla="*/ 106 h 194"/>
                <a:gd name="T64" fmla="*/ 2 w 195"/>
                <a:gd name="T65" fmla="*/ 111 h 194"/>
                <a:gd name="T66" fmla="*/ 6 w 195"/>
                <a:gd name="T67" fmla="*/ 67 h 194"/>
                <a:gd name="T68" fmla="*/ 33 w 195"/>
                <a:gd name="T69" fmla="*/ 76 h 194"/>
                <a:gd name="T70" fmla="*/ 49 w 195"/>
                <a:gd name="T71" fmla="*/ 50 h 194"/>
                <a:gd name="T72" fmla="*/ 28 w 195"/>
                <a:gd name="T73" fmla="*/ 30 h 194"/>
                <a:gd name="T74" fmla="*/ 64 w 195"/>
                <a:gd name="T75" fmla="*/ 6 h 194"/>
                <a:gd name="T76" fmla="*/ 74 w 195"/>
                <a:gd name="T77" fmla="*/ 33 h 194"/>
                <a:gd name="T78" fmla="*/ 99 w 195"/>
                <a:gd name="T79" fmla="*/ 28 h 194"/>
                <a:gd name="T80" fmla="*/ 99 w 195"/>
                <a:gd name="T81" fmla="*/ 40 h 194"/>
                <a:gd name="T82" fmla="*/ 78 w 195"/>
                <a:gd name="T83" fmla="*/ 44 h 194"/>
                <a:gd name="T84" fmla="*/ 45 w 195"/>
                <a:gd name="T85" fmla="*/ 117 h 194"/>
                <a:gd name="T86" fmla="*/ 99 w 195"/>
                <a:gd name="T87" fmla="*/ 154 h 194"/>
                <a:gd name="T88" fmla="*/ 99 w 195"/>
                <a:gd name="T8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194">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chemeClr val="tx2">
                    <a:lumMod val="50000"/>
                  </a:schemeClr>
                </a:solidFill>
                <a:latin typeface="微软雅黑" panose="020B0503020204020204" charset="-122"/>
                <a:ea typeface="微软雅黑" panose="020B0503020204020204" charset="-122"/>
              </a:endParaRPr>
            </a:p>
          </p:txBody>
        </p:sp>
      </p:grpSp>
      <p:sp>
        <p:nvSpPr>
          <p:cNvPr id="39" name="KSO_Shape"/>
          <p:cNvSpPr/>
          <p:nvPr/>
        </p:nvSpPr>
        <p:spPr bwMode="auto">
          <a:xfrm>
            <a:off x="7599363" y="2768600"/>
            <a:ext cx="520700" cy="433388"/>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2F5EB0"/>
          </a:solidFill>
          <a:ln>
            <a:noFill/>
          </a:ln>
          <a:effectLst>
            <a:outerShdw blurRad="50800" dist="38100" dir="2700000" algn="tl" rotWithShape="0">
              <a:prstClr val="black">
                <a:alpha val="40000"/>
              </a:prstClr>
            </a:outerShdw>
          </a:effectLst>
        </p:spPr>
        <p:txBody>
          <a:bodyPr anchor="ctr"/>
          <a:lstStyle/>
          <a:p>
            <a:pPr fontAlgn="auto"/>
            <a:endParaRPr lang="zh-CN" altLang="en-US" strike="noStrike" noProof="1"/>
          </a:p>
        </p:txBody>
      </p:sp>
      <p:sp>
        <p:nvSpPr>
          <p:cNvPr id="40" name="文本框 58"/>
          <p:cNvSpPr txBox="1"/>
          <p:nvPr/>
        </p:nvSpPr>
        <p:spPr>
          <a:xfrm>
            <a:off x="2747963" y="3852863"/>
            <a:ext cx="658812" cy="612775"/>
          </a:xfrm>
          <a:prstGeom prst="rect">
            <a:avLst/>
          </a:prstGeom>
          <a:noFill/>
          <a:ln w="9525">
            <a:noFill/>
          </a:ln>
        </p:spPr>
        <p:txBody>
          <a:bodyPr wrap="none" anchor="t">
            <a:spAutoFit/>
          </a:bodyPr>
          <a:lstStyle/>
          <a:p>
            <a:pPr algn="ctr"/>
            <a:r>
              <a:rPr lang="en-US" altLang="zh-CN" sz="3200" dirty="0">
                <a:solidFill>
                  <a:srgbClr val="2F5EB0"/>
                </a:solidFill>
                <a:latin typeface="微软雅黑" panose="020B0503020204020204" charset="-122"/>
                <a:ea typeface="微软雅黑" panose="020B0503020204020204" charset="-122"/>
              </a:rPr>
              <a:t>01</a:t>
            </a:r>
            <a:endParaRPr lang="zh-CN" altLang="en-US" sz="2000" dirty="0">
              <a:solidFill>
                <a:srgbClr val="2F5EB0"/>
              </a:solidFill>
              <a:latin typeface="微软雅黑" panose="020B0503020204020204" charset="-122"/>
              <a:ea typeface="微软雅黑" panose="020B0503020204020204" charset="-122"/>
            </a:endParaRPr>
          </a:p>
        </p:txBody>
      </p:sp>
      <p:sp>
        <p:nvSpPr>
          <p:cNvPr id="41" name="文本框 59"/>
          <p:cNvSpPr txBox="1"/>
          <p:nvPr/>
        </p:nvSpPr>
        <p:spPr>
          <a:xfrm>
            <a:off x="4756150" y="3852863"/>
            <a:ext cx="658813" cy="612775"/>
          </a:xfrm>
          <a:prstGeom prst="rect">
            <a:avLst/>
          </a:prstGeom>
          <a:noFill/>
          <a:ln w="9525">
            <a:noFill/>
          </a:ln>
        </p:spPr>
        <p:txBody>
          <a:bodyPr wrap="none" anchor="t">
            <a:spAutoFit/>
          </a:bodyPr>
          <a:lstStyle/>
          <a:p>
            <a:pPr algn="ctr"/>
            <a:r>
              <a:rPr lang="en-US" altLang="zh-CN" sz="3200" dirty="0">
                <a:solidFill>
                  <a:srgbClr val="2F5EB0"/>
                </a:solidFill>
                <a:latin typeface="微软雅黑" panose="020B0503020204020204" charset="-122"/>
                <a:ea typeface="微软雅黑" panose="020B0503020204020204" charset="-122"/>
              </a:rPr>
              <a:t>02</a:t>
            </a:r>
            <a:endParaRPr lang="zh-CN" altLang="en-US" sz="2000" dirty="0">
              <a:solidFill>
                <a:srgbClr val="2F5EB0"/>
              </a:solidFill>
              <a:latin typeface="微软雅黑" panose="020B0503020204020204" charset="-122"/>
              <a:ea typeface="微软雅黑" panose="020B0503020204020204" charset="-122"/>
            </a:endParaRPr>
          </a:p>
        </p:txBody>
      </p:sp>
      <p:sp>
        <p:nvSpPr>
          <p:cNvPr id="42" name="文本框 60"/>
          <p:cNvSpPr txBox="1"/>
          <p:nvPr/>
        </p:nvSpPr>
        <p:spPr>
          <a:xfrm>
            <a:off x="6764338" y="3852863"/>
            <a:ext cx="658812" cy="612775"/>
          </a:xfrm>
          <a:prstGeom prst="rect">
            <a:avLst/>
          </a:prstGeom>
          <a:noFill/>
          <a:ln w="9525">
            <a:noFill/>
          </a:ln>
        </p:spPr>
        <p:txBody>
          <a:bodyPr wrap="none" anchor="t">
            <a:spAutoFit/>
          </a:bodyPr>
          <a:lstStyle/>
          <a:p>
            <a:pPr algn="ctr"/>
            <a:r>
              <a:rPr lang="en-US" altLang="zh-CN" sz="3200" dirty="0">
                <a:solidFill>
                  <a:srgbClr val="2F5EB0"/>
                </a:solidFill>
                <a:latin typeface="微软雅黑" panose="020B0503020204020204" charset="-122"/>
                <a:ea typeface="微软雅黑" panose="020B0503020204020204" charset="-122"/>
              </a:rPr>
              <a:t>03</a:t>
            </a:r>
            <a:endParaRPr lang="zh-CN" altLang="en-US" sz="2000" dirty="0">
              <a:solidFill>
                <a:srgbClr val="2F5EB0"/>
              </a:solidFill>
              <a:latin typeface="微软雅黑" panose="020B0503020204020204" charset="-122"/>
              <a:ea typeface="微软雅黑" panose="020B0503020204020204" charset="-122"/>
            </a:endParaRPr>
          </a:p>
        </p:txBody>
      </p:sp>
      <p:sp>
        <p:nvSpPr>
          <p:cNvPr id="43" name="文本框 61"/>
          <p:cNvSpPr txBox="1"/>
          <p:nvPr/>
        </p:nvSpPr>
        <p:spPr>
          <a:xfrm>
            <a:off x="8772525" y="3852863"/>
            <a:ext cx="660400" cy="612775"/>
          </a:xfrm>
          <a:prstGeom prst="rect">
            <a:avLst/>
          </a:prstGeom>
          <a:noFill/>
          <a:ln w="9525">
            <a:noFill/>
          </a:ln>
        </p:spPr>
        <p:txBody>
          <a:bodyPr wrap="none" anchor="t">
            <a:spAutoFit/>
          </a:bodyPr>
          <a:lstStyle/>
          <a:p>
            <a:pPr algn="ctr"/>
            <a:r>
              <a:rPr lang="en-US" altLang="zh-CN" sz="3200" dirty="0">
                <a:solidFill>
                  <a:srgbClr val="2F5EB0"/>
                </a:solidFill>
                <a:latin typeface="微软雅黑" panose="020B0503020204020204" charset="-122"/>
                <a:ea typeface="微软雅黑" panose="020B0503020204020204" charset="-122"/>
              </a:rPr>
              <a:t>04</a:t>
            </a:r>
            <a:endParaRPr lang="zh-CN" altLang="en-US" sz="2000" dirty="0">
              <a:solidFill>
                <a:srgbClr val="2F5EB0"/>
              </a:solidFill>
              <a:latin typeface="微软雅黑" panose="020B0503020204020204" charset="-122"/>
              <a:ea typeface="微软雅黑" panose="020B0503020204020204" charset="-122"/>
            </a:endParaRPr>
          </a:p>
        </p:txBody>
      </p:sp>
      <p:sp>
        <p:nvSpPr>
          <p:cNvPr id="44" name="TextBox 7"/>
          <p:cNvSpPr/>
          <p:nvPr/>
        </p:nvSpPr>
        <p:spPr>
          <a:xfrm>
            <a:off x="2446338" y="4586288"/>
            <a:ext cx="1223962" cy="293687"/>
          </a:xfrm>
          <a:prstGeom prst="rect">
            <a:avLst/>
          </a:prstGeom>
          <a:noFill/>
          <a:ln w="9525">
            <a:noFill/>
          </a:ln>
        </p:spPr>
        <p:txBody>
          <a:bodyPr wrap="square" lIns="0" tIns="0" rIns="0" bIns="0" anchor="t">
            <a:spAutoFit/>
          </a:bodyPr>
          <a:lstStyle/>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p>
        </p:txBody>
      </p:sp>
      <p:sp>
        <p:nvSpPr>
          <p:cNvPr id="45" name="圆角矩形 44"/>
          <p:cNvSpPr/>
          <p:nvPr/>
        </p:nvSpPr>
        <p:spPr>
          <a:xfrm>
            <a:off x="2235200" y="4491038"/>
            <a:ext cx="1646238" cy="46672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3CCCC7"/>
              </a:solidFill>
            </a:endParaRPr>
          </a:p>
        </p:txBody>
      </p:sp>
      <p:sp>
        <p:nvSpPr>
          <p:cNvPr id="46" name="文本框 49"/>
          <p:cNvSpPr txBox="1"/>
          <p:nvPr/>
        </p:nvSpPr>
        <p:spPr>
          <a:xfrm>
            <a:off x="2136775" y="5013325"/>
            <a:ext cx="1816100" cy="644525"/>
          </a:xfrm>
          <a:prstGeom prst="rect">
            <a:avLst/>
          </a:prstGeom>
          <a:noFill/>
          <a:ln w="9525">
            <a:noFill/>
          </a:ln>
        </p:spPr>
        <p:txBody>
          <a:bodyPr wrap="square" anchor="t">
            <a:spAutoFit/>
          </a:bodyPr>
          <a:lstStyle/>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p>
        </p:txBody>
      </p:sp>
      <p:sp>
        <p:nvSpPr>
          <p:cNvPr id="47" name="TextBox 7"/>
          <p:cNvSpPr/>
          <p:nvPr/>
        </p:nvSpPr>
        <p:spPr>
          <a:xfrm>
            <a:off x="4462463" y="4586288"/>
            <a:ext cx="1223962" cy="293687"/>
          </a:xfrm>
          <a:prstGeom prst="rect">
            <a:avLst/>
          </a:prstGeom>
          <a:noFill/>
          <a:ln w="9525">
            <a:noFill/>
          </a:ln>
        </p:spPr>
        <p:txBody>
          <a:bodyPr wrap="square" lIns="0" tIns="0" rIns="0" bIns="0" anchor="t">
            <a:spAutoFit/>
          </a:bodyPr>
          <a:lstStyle/>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p>
        </p:txBody>
      </p:sp>
      <p:sp>
        <p:nvSpPr>
          <p:cNvPr id="48" name="圆角矩形 47"/>
          <p:cNvSpPr/>
          <p:nvPr/>
        </p:nvSpPr>
        <p:spPr>
          <a:xfrm>
            <a:off x="4251325" y="4491038"/>
            <a:ext cx="1646238" cy="46672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3CCCC7"/>
              </a:solidFill>
            </a:endParaRPr>
          </a:p>
        </p:txBody>
      </p:sp>
      <p:sp>
        <p:nvSpPr>
          <p:cNvPr id="49" name="文本框 49"/>
          <p:cNvSpPr txBox="1"/>
          <p:nvPr/>
        </p:nvSpPr>
        <p:spPr>
          <a:xfrm>
            <a:off x="4152900" y="5035550"/>
            <a:ext cx="1816100" cy="644525"/>
          </a:xfrm>
          <a:prstGeom prst="rect">
            <a:avLst/>
          </a:prstGeom>
          <a:noFill/>
          <a:ln w="9525">
            <a:noFill/>
          </a:ln>
        </p:spPr>
        <p:txBody>
          <a:bodyPr wrap="square" anchor="t">
            <a:spAutoFit/>
          </a:bodyPr>
          <a:lstStyle/>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p>
        </p:txBody>
      </p:sp>
      <p:sp>
        <p:nvSpPr>
          <p:cNvPr id="50" name="TextBox 7"/>
          <p:cNvSpPr/>
          <p:nvPr/>
        </p:nvSpPr>
        <p:spPr>
          <a:xfrm>
            <a:off x="6532563" y="4586288"/>
            <a:ext cx="1223962" cy="293687"/>
          </a:xfrm>
          <a:prstGeom prst="rect">
            <a:avLst/>
          </a:prstGeom>
          <a:noFill/>
          <a:ln w="9525">
            <a:noFill/>
          </a:ln>
        </p:spPr>
        <p:txBody>
          <a:bodyPr wrap="square" lIns="0" tIns="0" rIns="0" bIns="0" anchor="t">
            <a:spAutoFit/>
          </a:bodyPr>
          <a:lstStyle/>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p>
        </p:txBody>
      </p:sp>
      <p:sp>
        <p:nvSpPr>
          <p:cNvPr id="51" name="圆角矩形 50"/>
          <p:cNvSpPr/>
          <p:nvPr/>
        </p:nvSpPr>
        <p:spPr>
          <a:xfrm>
            <a:off x="6321425" y="4491038"/>
            <a:ext cx="1646238" cy="46672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3CCCC7"/>
              </a:solidFill>
            </a:endParaRPr>
          </a:p>
        </p:txBody>
      </p:sp>
      <p:sp>
        <p:nvSpPr>
          <p:cNvPr id="52" name="文本框 49"/>
          <p:cNvSpPr txBox="1"/>
          <p:nvPr/>
        </p:nvSpPr>
        <p:spPr>
          <a:xfrm>
            <a:off x="6223000" y="5048250"/>
            <a:ext cx="1816100" cy="644525"/>
          </a:xfrm>
          <a:prstGeom prst="rect">
            <a:avLst/>
          </a:prstGeom>
          <a:noFill/>
          <a:ln w="9525">
            <a:noFill/>
          </a:ln>
        </p:spPr>
        <p:txBody>
          <a:bodyPr wrap="square" anchor="t">
            <a:spAutoFit/>
          </a:bodyPr>
          <a:lstStyle/>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p>
        </p:txBody>
      </p:sp>
      <p:sp>
        <p:nvSpPr>
          <p:cNvPr id="59" name="TextBox 7"/>
          <p:cNvSpPr/>
          <p:nvPr/>
        </p:nvSpPr>
        <p:spPr>
          <a:xfrm>
            <a:off x="8548688" y="4586288"/>
            <a:ext cx="1223962" cy="293687"/>
          </a:xfrm>
          <a:prstGeom prst="rect">
            <a:avLst/>
          </a:prstGeom>
          <a:noFill/>
          <a:ln w="9525">
            <a:noFill/>
          </a:ln>
        </p:spPr>
        <p:txBody>
          <a:bodyPr wrap="square" lIns="0" tIns="0" rIns="0" bIns="0" anchor="t">
            <a:spAutoFit/>
          </a:bodyPr>
          <a:lstStyle/>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p>
        </p:txBody>
      </p:sp>
      <p:sp>
        <p:nvSpPr>
          <p:cNvPr id="60" name="圆角矩形 59"/>
          <p:cNvSpPr/>
          <p:nvPr/>
        </p:nvSpPr>
        <p:spPr>
          <a:xfrm>
            <a:off x="8337550" y="4491038"/>
            <a:ext cx="1646238" cy="46672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3CCCC7"/>
              </a:solidFill>
            </a:endParaRPr>
          </a:p>
        </p:txBody>
      </p:sp>
      <p:sp>
        <p:nvSpPr>
          <p:cNvPr id="61" name="文本框 49"/>
          <p:cNvSpPr txBox="1"/>
          <p:nvPr/>
        </p:nvSpPr>
        <p:spPr>
          <a:xfrm>
            <a:off x="8239125" y="5048250"/>
            <a:ext cx="1816100" cy="644525"/>
          </a:xfrm>
          <a:prstGeom prst="rect">
            <a:avLst/>
          </a:prstGeom>
          <a:noFill/>
          <a:ln w="9525">
            <a:noFill/>
          </a:ln>
        </p:spPr>
        <p:txBody>
          <a:bodyPr wrap="square" anchor="t">
            <a:spAutoFit/>
          </a:bodyPr>
          <a:lstStyle/>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p>
        </p:txBody>
      </p:sp>
      <p:sp>
        <p:nvSpPr>
          <p:cNvPr id="62" name="TextBox 61"/>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pic>
        <p:nvPicPr>
          <p:cNvPr id="52261" name="图片 2" descr="3D-hospital-31"/>
          <p:cNvPicPr>
            <a:picLocks noChangeAspect="1"/>
          </p:cNvPicPr>
          <p:nvPr/>
        </p:nvPicPr>
        <p:blipFill>
          <a:blip r:embed="rId3"/>
          <a:stretch>
            <a:fillRect/>
          </a:stretch>
        </p:blipFill>
        <p:spPr>
          <a:xfrm>
            <a:off x="4908550" y="492125"/>
            <a:ext cx="2132013" cy="2132013"/>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ppt_x</p:attrName>
                                        </p:attrNameLst>
                                      </p:cBhvr>
                                      <p:tavLst>
                                        <p:tav tm="0">
                                          <p:val>
                                            <p:strVal val="1+#ppt_w/2"/>
                                          </p:val>
                                        </p:tav>
                                        <p:tav tm="100000">
                                          <p:val>
                                            <p:strVal val="#ppt_x"/>
                                          </p:val>
                                        </p:tav>
                                      </p:tavLst>
                                    </p:anim>
                                    <p:anim calcmode="lin" valueType="num">
                                      <p:cBhvr>
                                        <p:cTn id="13" dur="500" fill="hold"/>
                                        <p:tgtEl>
                                          <p:spTgt spid="27"/>
                                        </p:tgtEl>
                                        <p:attrNameLst>
                                          <p:attrName>ppt_y</p:attrName>
                                        </p:attrNameLst>
                                      </p:cBhvr>
                                      <p:tavLst>
                                        <p:tav tm="0">
                                          <p:val>
                                            <p:strVal val="#ppt_y"/>
                                          </p:val>
                                        </p:tav>
                                        <p:tav tm="100000">
                                          <p:val>
                                            <p:strVal val="#ppt_y"/>
                                          </p:val>
                                        </p:tav>
                                      </p:tavLst>
                                    </p:anim>
                                  </p:childTnLst>
                                </p:cTn>
                              </p:par>
                              <p:par>
                                <p:cTn id="14" presetID="53" presetClass="entr" presetSubtype="16"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nodeType="withEffect">
                                  <p:stCondLst>
                                    <p:cond delay="50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53" presetClass="entr" presetSubtype="16" fill="hold" nodeType="withEffect">
                                  <p:stCondLst>
                                    <p:cond delay="5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53" presetClass="entr" presetSubtype="16" fill="hold" nodeType="withEffect">
                                  <p:stCondLst>
                                    <p:cond delay="50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750"/>
                                        <p:tgtEl>
                                          <p:spTgt spid="40"/>
                                        </p:tgtEl>
                                      </p:cBhvr>
                                    </p:animEffect>
                                    <p:anim calcmode="lin" valueType="num">
                                      <p:cBhvr>
                                        <p:cTn id="58" dur="750" fill="hold"/>
                                        <p:tgtEl>
                                          <p:spTgt spid="40"/>
                                        </p:tgtEl>
                                        <p:attrNameLst>
                                          <p:attrName>ppt_x</p:attrName>
                                        </p:attrNameLst>
                                      </p:cBhvr>
                                      <p:tavLst>
                                        <p:tav tm="0">
                                          <p:val>
                                            <p:strVal val="#ppt_x"/>
                                          </p:val>
                                        </p:tav>
                                        <p:tav tm="100000">
                                          <p:val>
                                            <p:strVal val="#ppt_x"/>
                                          </p:val>
                                        </p:tav>
                                      </p:tavLst>
                                    </p:anim>
                                    <p:anim calcmode="lin" valueType="num">
                                      <p:cBhvr>
                                        <p:cTn id="59" dur="750" fill="hold"/>
                                        <p:tgtEl>
                                          <p:spTgt spid="40"/>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2"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750"/>
                                        <p:tgtEl>
                                          <p:spTgt spid="44"/>
                                        </p:tgtEl>
                                      </p:cBhvr>
                                    </p:animEffect>
                                    <p:anim calcmode="lin" valueType="num">
                                      <p:cBhvr>
                                        <p:cTn id="64" dur="750" fill="hold"/>
                                        <p:tgtEl>
                                          <p:spTgt spid="44"/>
                                        </p:tgtEl>
                                        <p:attrNameLst>
                                          <p:attrName>ppt_x</p:attrName>
                                        </p:attrNameLst>
                                      </p:cBhvr>
                                      <p:tavLst>
                                        <p:tav tm="0">
                                          <p:val>
                                            <p:strVal val="#ppt_x"/>
                                          </p:val>
                                        </p:tav>
                                        <p:tav tm="100000">
                                          <p:val>
                                            <p:strVal val="#ppt_x"/>
                                          </p:val>
                                        </p:tav>
                                      </p:tavLst>
                                    </p:anim>
                                    <p:anim calcmode="lin" valueType="num">
                                      <p:cBhvr>
                                        <p:cTn id="65" dur="75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3000"/>
                            </p:stCondLst>
                            <p:childTnLst>
                              <p:par>
                                <p:cTn id="67" presetID="22" presetClass="entr" presetSubtype="4"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down)">
                                      <p:cBhvr>
                                        <p:cTn id="69" dur="500"/>
                                        <p:tgtEl>
                                          <p:spTgt spid="45"/>
                                        </p:tgtEl>
                                      </p:cBhvr>
                                    </p:animEffect>
                                  </p:childTnLst>
                                </p:cTn>
                              </p:par>
                            </p:childTnLst>
                          </p:cTn>
                        </p:par>
                        <p:par>
                          <p:cTn id="70" fill="hold">
                            <p:stCondLst>
                              <p:cond delay="3500"/>
                            </p:stCondLst>
                            <p:childTnLst>
                              <p:par>
                                <p:cTn id="71" presetID="42"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750"/>
                                        <p:tgtEl>
                                          <p:spTgt spid="46"/>
                                        </p:tgtEl>
                                      </p:cBhvr>
                                    </p:animEffect>
                                    <p:anim calcmode="lin" valueType="num">
                                      <p:cBhvr>
                                        <p:cTn id="74" dur="750" fill="hold"/>
                                        <p:tgtEl>
                                          <p:spTgt spid="46"/>
                                        </p:tgtEl>
                                        <p:attrNameLst>
                                          <p:attrName>ppt_x</p:attrName>
                                        </p:attrNameLst>
                                      </p:cBhvr>
                                      <p:tavLst>
                                        <p:tav tm="0">
                                          <p:val>
                                            <p:strVal val="#ppt_x"/>
                                          </p:val>
                                        </p:tav>
                                        <p:tav tm="100000">
                                          <p:val>
                                            <p:strVal val="#ppt_x"/>
                                          </p:val>
                                        </p:tav>
                                      </p:tavLst>
                                    </p:anim>
                                    <p:anim calcmode="lin" valueType="num">
                                      <p:cBhvr>
                                        <p:cTn id="75" dur="750" fill="hold"/>
                                        <p:tgtEl>
                                          <p:spTgt spid="46"/>
                                        </p:tgtEl>
                                        <p:attrNameLst>
                                          <p:attrName>ppt_y</p:attrName>
                                        </p:attrNameLst>
                                      </p:cBhvr>
                                      <p:tavLst>
                                        <p:tav tm="0">
                                          <p:val>
                                            <p:strVal val="#ppt_y+.1"/>
                                          </p:val>
                                        </p:tav>
                                        <p:tav tm="100000">
                                          <p:val>
                                            <p:strVal val="#ppt_y"/>
                                          </p:val>
                                        </p:tav>
                                      </p:tavLst>
                                    </p:anim>
                                  </p:childTnLst>
                                </p:cTn>
                              </p:par>
                            </p:childTnLst>
                          </p:cTn>
                        </p:par>
                        <p:par>
                          <p:cTn id="76" fill="hold">
                            <p:stCondLst>
                              <p:cond delay="4500"/>
                            </p:stCondLst>
                            <p:childTnLst>
                              <p:par>
                                <p:cTn id="77" presetID="42" presetClass="entr" presetSubtype="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750"/>
                                        <p:tgtEl>
                                          <p:spTgt spid="41"/>
                                        </p:tgtEl>
                                      </p:cBhvr>
                                    </p:animEffect>
                                    <p:anim calcmode="lin" valueType="num">
                                      <p:cBhvr>
                                        <p:cTn id="80" dur="750" fill="hold"/>
                                        <p:tgtEl>
                                          <p:spTgt spid="41"/>
                                        </p:tgtEl>
                                        <p:attrNameLst>
                                          <p:attrName>ppt_x</p:attrName>
                                        </p:attrNameLst>
                                      </p:cBhvr>
                                      <p:tavLst>
                                        <p:tav tm="0">
                                          <p:val>
                                            <p:strVal val="#ppt_x"/>
                                          </p:val>
                                        </p:tav>
                                        <p:tav tm="100000">
                                          <p:val>
                                            <p:strVal val="#ppt_x"/>
                                          </p:val>
                                        </p:tav>
                                      </p:tavLst>
                                    </p:anim>
                                    <p:anim calcmode="lin" valueType="num">
                                      <p:cBhvr>
                                        <p:cTn id="81" dur="75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5500"/>
                            </p:stCondLst>
                            <p:childTnLst>
                              <p:par>
                                <p:cTn id="83" presetID="42" presetClass="entr" presetSubtype="0"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750"/>
                                        <p:tgtEl>
                                          <p:spTgt spid="47"/>
                                        </p:tgtEl>
                                      </p:cBhvr>
                                    </p:animEffect>
                                    <p:anim calcmode="lin" valueType="num">
                                      <p:cBhvr>
                                        <p:cTn id="86" dur="750" fill="hold"/>
                                        <p:tgtEl>
                                          <p:spTgt spid="47"/>
                                        </p:tgtEl>
                                        <p:attrNameLst>
                                          <p:attrName>ppt_x</p:attrName>
                                        </p:attrNameLst>
                                      </p:cBhvr>
                                      <p:tavLst>
                                        <p:tav tm="0">
                                          <p:val>
                                            <p:strVal val="#ppt_x"/>
                                          </p:val>
                                        </p:tav>
                                        <p:tav tm="100000">
                                          <p:val>
                                            <p:strVal val="#ppt_x"/>
                                          </p:val>
                                        </p:tav>
                                      </p:tavLst>
                                    </p:anim>
                                    <p:anim calcmode="lin" valueType="num">
                                      <p:cBhvr>
                                        <p:cTn id="87" dur="750" fill="hold"/>
                                        <p:tgtEl>
                                          <p:spTgt spid="47"/>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22" presetClass="entr" presetSubtype="4"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750"/>
                                        <p:tgtEl>
                                          <p:spTgt spid="49"/>
                                        </p:tgtEl>
                                      </p:cBhvr>
                                    </p:animEffect>
                                    <p:anim calcmode="lin" valueType="num">
                                      <p:cBhvr>
                                        <p:cTn id="96" dur="750" fill="hold"/>
                                        <p:tgtEl>
                                          <p:spTgt spid="49"/>
                                        </p:tgtEl>
                                        <p:attrNameLst>
                                          <p:attrName>ppt_x</p:attrName>
                                        </p:attrNameLst>
                                      </p:cBhvr>
                                      <p:tavLst>
                                        <p:tav tm="0">
                                          <p:val>
                                            <p:strVal val="#ppt_x"/>
                                          </p:val>
                                        </p:tav>
                                        <p:tav tm="100000">
                                          <p:val>
                                            <p:strVal val="#ppt_x"/>
                                          </p:val>
                                        </p:tav>
                                      </p:tavLst>
                                    </p:anim>
                                    <p:anim calcmode="lin" valueType="num">
                                      <p:cBhvr>
                                        <p:cTn id="97" dur="75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750"/>
                                        <p:tgtEl>
                                          <p:spTgt spid="42"/>
                                        </p:tgtEl>
                                      </p:cBhvr>
                                    </p:animEffect>
                                    <p:anim calcmode="lin" valueType="num">
                                      <p:cBhvr>
                                        <p:cTn id="102" dur="750" fill="hold"/>
                                        <p:tgtEl>
                                          <p:spTgt spid="42"/>
                                        </p:tgtEl>
                                        <p:attrNameLst>
                                          <p:attrName>ppt_x</p:attrName>
                                        </p:attrNameLst>
                                      </p:cBhvr>
                                      <p:tavLst>
                                        <p:tav tm="0">
                                          <p:val>
                                            <p:strVal val="#ppt_x"/>
                                          </p:val>
                                        </p:tav>
                                        <p:tav tm="100000">
                                          <p:val>
                                            <p:strVal val="#ppt_x"/>
                                          </p:val>
                                        </p:tav>
                                      </p:tavLst>
                                    </p:anim>
                                    <p:anim calcmode="lin" valueType="num">
                                      <p:cBhvr>
                                        <p:cTn id="103" dur="750" fill="hold"/>
                                        <p:tgtEl>
                                          <p:spTgt spid="42"/>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42" presetClass="entr" presetSubtype="0"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750"/>
                                        <p:tgtEl>
                                          <p:spTgt spid="50"/>
                                        </p:tgtEl>
                                      </p:cBhvr>
                                    </p:animEffect>
                                    <p:anim calcmode="lin" valueType="num">
                                      <p:cBhvr>
                                        <p:cTn id="108" dur="750" fill="hold"/>
                                        <p:tgtEl>
                                          <p:spTgt spid="50"/>
                                        </p:tgtEl>
                                        <p:attrNameLst>
                                          <p:attrName>ppt_x</p:attrName>
                                        </p:attrNameLst>
                                      </p:cBhvr>
                                      <p:tavLst>
                                        <p:tav tm="0">
                                          <p:val>
                                            <p:strVal val="#ppt_x"/>
                                          </p:val>
                                        </p:tav>
                                        <p:tav tm="100000">
                                          <p:val>
                                            <p:strVal val="#ppt_x"/>
                                          </p:val>
                                        </p:tav>
                                      </p:tavLst>
                                    </p:anim>
                                    <p:anim calcmode="lin" valueType="num">
                                      <p:cBhvr>
                                        <p:cTn id="109" dur="750" fill="hold"/>
                                        <p:tgtEl>
                                          <p:spTgt spid="50"/>
                                        </p:tgtEl>
                                        <p:attrNameLst>
                                          <p:attrName>ppt_y</p:attrName>
                                        </p:attrNameLst>
                                      </p:cBhvr>
                                      <p:tavLst>
                                        <p:tav tm="0">
                                          <p:val>
                                            <p:strVal val="#ppt_y+.1"/>
                                          </p:val>
                                        </p:tav>
                                        <p:tav tm="100000">
                                          <p:val>
                                            <p:strVal val="#ppt_y"/>
                                          </p:val>
                                        </p:tav>
                                      </p:tavLst>
                                    </p:anim>
                                  </p:childTnLst>
                                </p:cTn>
                              </p:par>
                            </p:childTnLst>
                          </p:cTn>
                        </p:par>
                        <p:par>
                          <p:cTn id="110" fill="hold">
                            <p:stCondLst>
                              <p:cond delay="100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fade">
                                      <p:cBhvr>
                                        <p:cTn id="117" dur="750"/>
                                        <p:tgtEl>
                                          <p:spTgt spid="52"/>
                                        </p:tgtEl>
                                      </p:cBhvr>
                                    </p:animEffect>
                                    <p:anim calcmode="lin" valueType="num">
                                      <p:cBhvr>
                                        <p:cTn id="118" dur="750" fill="hold"/>
                                        <p:tgtEl>
                                          <p:spTgt spid="52"/>
                                        </p:tgtEl>
                                        <p:attrNameLst>
                                          <p:attrName>ppt_x</p:attrName>
                                        </p:attrNameLst>
                                      </p:cBhvr>
                                      <p:tavLst>
                                        <p:tav tm="0">
                                          <p:val>
                                            <p:strVal val="#ppt_x"/>
                                          </p:val>
                                        </p:tav>
                                        <p:tav tm="100000">
                                          <p:val>
                                            <p:strVal val="#ppt_x"/>
                                          </p:val>
                                        </p:tav>
                                      </p:tavLst>
                                    </p:anim>
                                    <p:anim calcmode="lin" valueType="num">
                                      <p:cBhvr>
                                        <p:cTn id="119" dur="750" fill="hold"/>
                                        <p:tgtEl>
                                          <p:spTgt spid="52"/>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750"/>
                                        <p:tgtEl>
                                          <p:spTgt spid="43"/>
                                        </p:tgtEl>
                                      </p:cBhvr>
                                    </p:animEffect>
                                    <p:anim calcmode="lin" valueType="num">
                                      <p:cBhvr>
                                        <p:cTn id="124" dur="750" fill="hold"/>
                                        <p:tgtEl>
                                          <p:spTgt spid="43"/>
                                        </p:tgtEl>
                                        <p:attrNameLst>
                                          <p:attrName>ppt_x</p:attrName>
                                        </p:attrNameLst>
                                      </p:cBhvr>
                                      <p:tavLst>
                                        <p:tav tm="0">
                                          <p:val>
                                            <p:strVal val="#ppt_x"/>
                                          </p:val>
                                        </p:tav>
                                        <p:tav tm="100000">
                                          <p:val>
                                            <p:strVal val="#ppt_x"/>
                                          </p:val>
                                        </p:tav>
                                      </p:tavLst>
                                    </p:anim>
                                    <p:anim calcmode="lin" valueType="num">
                                      <p:cBhvr>
                                        <p:cTn id="125" dur="750" fill="hold"/>
                                        <p:tgtEl>
                                          <p:spTgt spid="43"/>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750"/>
                                        <p:tgtEl>
                                          <p:spTgt spid="59"/>
                                        </p:tgtEl>
                                      </p:cBhvr>
                                    </p:animEffect>
                                    <p:anim calcmode="lin" valueType="num">
                                      <p:cBhvr>
                                        <p:cTn id="130" dur="750" fill="hold"/>
                                        <p:tgtEl>
                                          <p:spTgt spid="59"/>
                                        </p:tgtEl>
                                        <p:attrNameLst>
                                          <p:attrName>ppt_x</p:attrName>
                                        </p:attrNameLst>
                                      </p:cBhvr>
                                      <p:tavLst>
                                        <p:tav tm="0">
                                          <p:val>
                                            <p:strVal val="#ppt_x"/>
                                          </p:val>
                                        </p:tav>
                                        <p:tav tm="100000">
                                          <p:val>
                                            <p:strVal val="#ppt_x"/>
                                          </p:val>
                                        </p:tav>
                                      </p:tavLst>
                                    </p:anim>
                                    <p:anim calcmode="lin" valueType="num">
                                      <p:cBhvr>
                                        <p:cTn id="131" dur="750" fill="hold"/>
                                        <p:tgtEl>
                                          <p:spTgt spid="59"/>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wipe(down)">
                                      <p:cBhvr>
                                        <p:cTn id="135" dur="500"/>
                                        <p:tgtEl>
                                          <p:spTgt spid="60"/>
                                        </p:tgtEl>
                                      </p:cBhvr>
                                    </p:animEffect>
                                  </p:childTnLst>
                                </p:cTn>
                              </p:par>
                            </p:childTnLst>
                          </p:cTn>
                        </p:par>
                        <p:par>
                          <p:cTn id="136" fill="hold">
                            <p:stCondLst>
                              <p:cond delay="14000"/>
                            </p:stCondLst>
                            <p:childTnLst>
                              <p:par>
                                <p:cTn id="137" presetID="42" presetClass="entr" presetSubtype="0"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750"/>
                                        <p:tgtEl>
                                          <p:spTgt spid="61"/>
                                        </p:tgtEl>
                                      </p:cBhvr>
                                    </p:animEffect>
                                    <p:anim calcmode="lin" valueType="num">
                                      <p:cBhvr>
                                        <p:cTn id="140" dur="750" fill="hold"/>
                                        <p:tgtEl>
                                          <p:spTgt spid="61"/>
                                        </p:tgtEl>
                                        <p:attrNameLst>
                                          <p:attrName>ppt_x</p:attrName>
                                        </p:attrNameLst>
                                      </p:cBhvr>
                                      <p:tavLst>
                                        <p:tav tm="0">
                                          <p:val>
                                            <p:strVal val="#ppt_x"/>
                                          </p:val>
                                        </p:tav>
                                        <p:tav tm="100000">
                                          <p:val>
                                            <p:strVal val="#ppt_x"/>
                                          </p:val>
                                        </p:tav>
                                      </p:tavLst>
                                    </p:anim>
                                    <p:anim calcmode="lin" valueType="num">
                                      <p:cBhvr>
                                        <p:cTn id="141" dur="750" fill="hold"/>
                                        <p:tgtEl>
                                          <p:spTgt spid="61"/>
                                        </p:tgtEl>
                                        <p:attrNameLst>
                                          <p:attrName>ppt_y</p:attrName>
                                        </p:attrNameLst>
                                      </p:cBhvr>
                                      <p:tavLst>
                                        <p:tav tm="0">
                                          <p:val>
                                            <p:strVal val="#ppt_y+.1"/>
                                          </p:val>
                                        </p:tav>
                                        <p:tav tm="100000">
                                          <p:val>
                                            <p:strVal val="#ppt_y"/>
                                          </p:val>
                                        </p:tav>
                                      </p:tavLst>
                                    </p:anim>
                                  </p:childTnLst>
                                </p:cTn>
                              </p:par>
                            </p:childTnLst>
                          </p:cTn>
                        </p:par>
                        <p:par>
                          <p:cTn id="142" fill="hold">
                            <p:stCondLst>
                              <p:cond delay="15000"/>
                            </p:stCondLst>
                            <p:childTnLst>
                              <p:par>
                                <p:cTn id="143" presetID="10" presetClass="entr" presetSubtype="0" fill="hold" grpId="0" nodeType="after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1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9" grpId="0" bldLvl="0" animBg="1"/>
      <p:bldP spid="60" grpId="0" bldLvl="0" animBg="1"/>
      <p:bldP spid="61" grpId="0" bldLvl="0" animBg="1"/>
      <p:bldP spid="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4277"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30</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54281" name="文本框 9"/>
          <p:cNvSpPr txBox="1"/>
          <p:nvPr/>
        </p:nvSpPr>
        <p:spPr>
          <a:xfrm>
            <a:off x="841375" y="203200"/>
            <a:ext cx="1930400"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grpSp>
        <p:nvGrpSpPr>
          <p:cNvPr id="14" name="组合 13"/>
          <p:cNvGrpSpPr/>
          <p:nvPr/>
        </p:nvGrpSpPr>
        <p:grpSpPr>
          <a:xfrm>
            <a:off x="3878263" y="1803400"/>
            <a:ext cx="4767262" cy="5591175"/>
            <a:chOff x="3513680" y="1931126"/>
            <a:chExt cx="5164640" cy="6057495"/>
          </a:xfrm>
        </p:grpSpPr>
        <p:pic>
          <p:nvPicPr>
            <p:cNvPr id="54283" name="Picture 2" descr="E:\lizzy\PPT-by lizzy\自制PNG\iphone5-b.png"/>
            <p:cNvPicPr>
              <a:picLocks noChangeAspect="1"/>
            </p:cNvPicPr>
            <p:nvPr/>
          </p:nvPicPr>
          <p:blipFill>
            <a:blip r:embed="rId3"/>
            <a:srcRect t="-2" b="43230"/>
            <a:stretch>
              <a:fillRect/>
            </a:stretch>
          </p:blipFill>
          <p:spPr>
            <a:xfrm>
              <a:off x="3513680" y="1931126"/>
              <a:ext cx="5164640" cy="5192384"/>
            </a:xfrm>
            <a:prstGeom prst="rect">
              <a:avLst/>
            </a:prstGeom>
            <a:noFill/>
            <a:ln w="9525">
              <a:noFill/>
            </a:ln>
          </p:spPr>
        </p:pic>
        <p:sp>
          <p:nvSpPr>
            <p:cNvPr id="16" name="矩形 15"/>
            <p:cNvSpPr/>
            <p:nvPr/>
          </p:nvSpPr>
          <p:spPr>
            <a:xfrm>
              <a:off x="4405238" y="3112355"/>
              <a:ext cx="3276614" cy="4876266"/>
            </a:xfrm>
            <a:prstGeom prst="rect">
              <a:avLst/>
            </a:prstGeom>
            <a:blipFill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7" name="组合 16"/>
          <p:cNvGrpSpPr/>
          <p:nvPr/>
        </p:nvGrpSpPr>
        <p:grpSpPr>
          <a:xfrm>
            <a:off x="3533775" y="3121025"/>
            <a:ext cx="1484313" cy="1484313"/>
            <a:chOff x="3427660" y="3452388"/>
            <a:chExt cx="1484148" cy="1484148"/>
          </a:xfrm>
        </p:grpSpPr>
        <p:sp>
          <p:nvSpPr>
            <p:cNvPr id="18" name="椭圆 17"/>
            <p:cNvSpPr/>
            <p:nvPr/>
          </p:nvSpPr>
          <p:spPr>
            <a:xfrm>
              <a:off x="3427660" y="3452388"/>
              <a:ext cx="1484148" cy="1484148"/>
            </a:xfrm>
            <a:prstGeom prst="ellips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19" name="组合 18"/>
            <p:cNvGrpSpPr>
              <a:grpSpLocks noChangeAspect="1"/>
            </p:cNvGrpSpPr>
            <p:nvPr/>
          </p:nvGrpSpPr>
          <p:grpSpPr>
            <a:xfrm>
              <a:off x="3809886" y="3874477"/>
              <a:ext cx="719696" cy="551771"/>
              <a:chOff x="5611813" y="1835150"/>
              <a:chExt cx="285750" cy="219076"/>
            </a:xfrm>
            <a:solidFill>
              <a:schemeClr val="bg1"/>
            </a:solidFill>
          </p:grpSpPr>
          <p:sp>
            <p:nvSpPr>
              <p:cNvPr id="20"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21" name="Rectangle 58"/>
              <p:cNvSpPr>
                <a:spLocks noChangeArrowheads="1"/>
              </p:cNvSpPr>
              <p:nvPr/>
            </p:nvSpPr>
            <p:spPr bwMode="auto">
              <a:xfrm>
                <a:off x="5648326" y="1884363"/>
                <a:ext cx="41275" cy="139700"/>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zh-CN" altLang="en-US" strike="noStrike" noProof="1"/>
              </a:p>
            </p:txBody>
          </p:sp>
          <p:sp>
            <p:nvSpPr>
              <p:cNvPr id="22" name="Rectangle 59"/>
              <p:cNvSpPr>
                <a:spLocks noChangeArrowheads="1"/>
              </p:cNvSpPr>
              <p:nvPr/>
            </p:nvSpPr>
            <p:spPr bwMode="auto">
              <a:xfrm>
                <a:off x="5708651" y="1835150"/>
                <a:ext cx="41275" cy="188913"/>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zh-CN" altLang="en-US" strike="noStrike" noProof="1"/>
              </a:p>
            </p:txBody>
          </p:sp>
          <p:sp>
            <p:nvSpPr>
              <p:cNvPr id="23" name="Rectangle 60"/>
              <p:cNvSpPr>
                <a:spLocks noChangeArrowheads="1"/>
              </p:cNvSpPr>
              <p:nvPr/>
            </p:nvSpPr>
            <p:spPr bwMode="auto">
              <a:xfrm>
                <a:off x="5768976" y="1895475"/>
                <a:ext cx="41275" cy="128588"/>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zh-CN" altLang="en-US" strike="noStrike" noProof="1"/>
              </a:p>
            </p:txBody>
          </p:sp>
          <p:sp>
            <p:nvSpPr>
              <p:cNvPr id="24" name="Rectangle 61"/>
              <p:cNvSpPr>
                <a:spLocks noChangeArrowheads="1"/>
              </p:cNvSpPr>
              <p:nvPr/>
            </p:nvSpPr>
            <p:spPr bwMode="auto">
              <a:xfrm>
                <a:off x="5829301" y="1936750"/>
                <a:ext cx="41275" cy="87313"/>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zh-CN" altLang="en-US" strike="noStrike" noProof="1"/>
              </a:p>
            </p:txBody>
          </p:sp>
        </p:grpSp>
      </p:grpSp>
      <p:grpSp>
        <p:nvGrpSpPr>
          <p:cNvPr id="25" name="组合 24"/>
          <p:cNvGrpSpPr/>
          <p:nvPr/>
        </p:nvGrpSpPr>
        <p:grpSpPr>
          <a:xfrm>
            <a:off x="7324725" y="4086225"/>
            <a:ext cx="1484313" cy="1484313"/>
            <a:chOff x="7270150" y="4604902"/>
            <a:chExt cx="1484148" cy="1484148"/>
          </a:xfrm>
        </p:grpSpPr>
        <p:sp>
          <p:nvSpPr>
            <p:cNvPr id="26" name="椭圆 25"/>
            <p:cNvSpPr/>
            <p:nvPr/>
          </p:nvSpPr>
          <p:spPr>
            <a:xfrm>
              <a:off x="7270150" y="4604902"/>
              <a:ext cx="1484148" cy="1484148"/>
            </a:xfrm>
            <a:prstGeom prst="ellips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7" name="椭圆形标注 26"/>
            <p:cNvSpPr/>
            <p:nvPr/>
          </p:nvSpPr>
          <p:spPr>
            <a:xfrm>
              <a:off x="7640426" y="5076976"/>
              <a:ext cx="743596" cy="540000"/>
            </a:xfrm>
            <a:prstGeom prst="wedgeEllipseCallout">
              <a:avLst>
                <a:gd name="adj1" fmla="val -38188"/>
                <a:gd name="adj2" fmla="val 6182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8" name="矩形 27"/>
          <p:cNvSpPr/>
          <p:nvPr/>
        </p:nvSpPr>
        <p:spPr>
          <a:xfrm>
            <a:off x="8494713" y="1257300"/>
            <a:ext cx="1095375" cy="384175"/>
          </a:xfrm>
          <a:prstGeom prst="rect">
            <a:avLst/>
          </a:prstGeom>
          <a:noFill/>
          <a:ln w="9525">
            <a:noFill/>
          </a:ln>
        </p:spPr>
        <p:txBody>
          <a:bodyPr wrap="none" lIns="91410" tIns="45706" rIns="91410" bIns="45706" anchor="t">
            <a:spAutoFit/>
          </a:bodyPr>
          <a:lstStyle/>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29" name="矩形 47"/>
          <p:cNvSpPr/>
          <p:nvPr/>
        </p:nvSpPr>
        <p:spPr>
          <a:xfrm>
            <a:off x="8494713" y="1557338"/>
            <a:ext cx="2117725" cy="857250"/>
          </a:xfrm>
          <a:prstGeom prst="rect">
            <a:avLst/>
          </a:prstGeom>
          <a:noFill/>
          <a:ln w="9525">
            <a:noFill/>
          </a:ln>
        </p:spPr>
        <p:txBody>
          <a:bodyPr wrap="square" lIns="91410" tIns="45706" rIns="91410" bIns="45706" anchor="t">
            <a:spAutoFit/>
          </a:bodyPr>
          <a:lstStyle/>
          <a:p>
            <a:pPr>
              <a:lnSpc>
                <a:spcPct val="120000"/>
              </a:lnSpc>
              <a:buFont typeface="Arial" panose="020B0604020202020204" pitchFamily="34" charset="0"/>
              <a:buNone/>
            </a:pPr>
            <a:r>
              <a:rPr lang="zh-CN" altLang="en-US" sz="1400" dirty="0">
                <a:solidFill>
                  <a:srgbClr val="808080"/>
                </a:solidFill>
                <a:latin typeface="微软雅黑" panose="020B0503020204020204" charset="-122"/>
                <a:ea typeface="微软雅黑" panose="020B0503020204020204" charset="-122"/>
                <a:sym typeface="微软雅黑" panose="020B0503020204020204" charset="-122"/>
              </a:rPr>
              <a:t>在此录入本图表的综合描述说明，在此录入本图表的综合描述说明。</a:t>
            </a:r>
          </a:p>
        </p:txBody>
      </p:sp>
      <p:grpSp>
        <p:nvGrpSpPr>
          <p:cNvPr id="30" name="组合 29"/>
          <p:cNvGrpSpPr/>
          <p:nvPr/>
        </p:nvGrpSpPr>
        <p:grpSpPr>
          <a:xfrm>
            <a:off x="6797675" y="1239838"/>
            <a:ext cx="1484313" cy="1484312"/>
            <a:chOff x="7270150" y="1939337"/>
            <a:chExt cx="1484148" cy="1484148"/>
          </a:xfrm>
        </p:grpSpPr>
        <p:sp>
          <p:nvSpPr>
            <p:cNvPr id="31" name="椭圆 30"/>
            <p:cNvSpPr/>
            <p:nvPr/>
          </p:nvSpPr>
          <p:spPr>
            <a:xfrm>
              <a:off x="7270150" y="1939337"/>
              <a:ext cx="1484148" cy="1484148"/>
            </a:xfrm>
            <a:prstGeom prst="ellips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295" name="组合 31"/>
            <p:cNvGrpSpPr/>
            <p:nvPr/>
          </p:nvGrpSpPr>
          <p:grpSpPr>
            <a:xfrm>
              <a:off x="7628394" y="2388545"/>
              <a:ext cx="767661" cy="585733"/>
              <a:chOff x="12227116" y="4392007"/>
              <a:chExt cx="627436" cy="478740"/>
            </a:xfrm>
          </p:grpSpPr>
          <p:sp>
            <p:nvSpPr>
              <p:cNvPr id="33"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34"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grpSp>
      </p:grpSp>
      <p:sp>
        <p:nvSpPr>
          <p:cNvPr id="35" name="矩形 34"/>
          <p:cNvSpPr/>
          <p:nvPr/>
        </p:nvSpPr>
        <p:spPr>
          <a:xfrm>
            <a:off x="8990013" y="4154488"/>
            <a:ext cx="1095375" cy="382587"/>
          </a:xfrm>
          <a:prstGeom prst="rect">
            <a:avLst/>
          </a:prstGeom>
          <a:noFill/>
          <a:ln w="9525">
            <a:noFill/>
          </a:ln>
        </p:spPr>
        <p:txBody>
          <a:bodyPr wrap="none" lIns="91410" tIns="45706" rIns="91410" bIns="45706" anchor="t">
            <a:spAutoFit/>
          </a:bodyPr>
          <a:lstStyle/>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36" name="矩形 47"/>
          <p:cNvSpPr/>
          <p:nvPr/>
        </p:nvSpPr>
        <p:spPr>
          <a:xfrm>
            <a:off x="8990013" y="4452938"/>
            <a:ext cx="2433637" cy="1114425"/>
          </a:xfrm>
          <a:prstGeom prst="rect">
            <a:avLst/>
          </a:prstGeom>
          <a:noFill/>
          <a:ln w="9525">
            <a:noFill/>
          </a:ln>
        </p:spPr>
        <p:txBody>
          <a:bodyPr wrap="square" lIns="91410" tIns="45706" rIns="91410" bIns="45706" anchor="t">
            <a:spAutoFit/>
          </a:bodyPr>
          <a:lstStyle/>
          <a:p>
            <a:pPr>
              <a:lnSpc>
                <a:spcPct val="120000"/>
              </a:lnSpc>
              <a:buFont typeface="Arial" panose="020B0604020202020204" pitchFamily="34" charset="0"/>
              <a:buNone/>
            </a:pPr>
            <a:r>
              <a:rPr lang="zh-CN" altLang="en-US" sz="1400" dirty="0">
                <a:solidFill>
                  <a:srgbClr val="808080"/>
                </a:solidFill>
                <a:latin typeface="微软雅黑" panose="020B0503020204020204" charset="-122"/>
                <a:ea typeface="微软雅黑" panose="020B0503020204020204" charset="-122"/>
                <a:sym typeface="微软雅黑" panose="020B0503020204020204" charset="-122"/>
              </a:rPr>
              <a:t>在此录入本图表的综合描述说明，在此录入本图表的综合描述说明，在此录入本图表的综合描述说明</a:t>
            </a:r>
          </a:p>
        </p:txBody>
      </p:sp>
      <p:sp>
        <p:nvSpPr>
          <p:cNvPr id="37" name="矩形 36"/>
          <p:cNvSpPr/>
          <p:nvPr/>
        </p:nvSpPr>
        <p:spPr>
          <a:xfrm>
            <a:off x="2276475" y="3113088"/>
            <a:ext cx="1095375" cy="384175"/>
          </a:xfrm>
          <a:prstGeom prst="rect">
            <a:avLst/>
          </a:prstGeom>
          <a:noFill/>
          <a:ln w="9525">
            <a:noFill/>
          </a:ln>
        </p:spPr>
        <p:txBody>
          <a:bodyPr wrap="none" lIns="91410" tIns="45706" rIns="91410" bIns="45706" anchor="t">
            <a:spAutoFit/>
          </a:bodyPr>
          <a:lstStyle/>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38" name="矩形 47"/>
          <p:cNvSpPr/>
          <p:nvPr/>
        </p:nvSpPr>
        <p:spPr>
          <a:xfrm>
            <a:off x="984250" y="3413125"/>
            <a:ext cx="2387600" cy="1112838"/>
          </a:xfrm>
          <a:prstGeom prst="rect">
            <a:avLst/>
          </a:prstGeom>
          <a:noFill/>
          <a:ln w="9525">
            <a:noFill/>
          </a:ln>
        </p:spPr>
        <p:txBody>
          <a:bodyPr wrap="square" lIns="91410" tIns="45706" rIns="91410" bIns="45706" anchor="t">
            <a:spAutoFit/>
          </a:bodyPr>
          <a:lstStyle/>
          <a:p>
            <a:pPr algn="r">
              <a:lnSpc>
                <a:spcPct val="120000"/>
              </a:lnSpc>
              <a:buFont typeface="Arial" panose="020B0604020202020204" pitchFamily="34" charset="0"/>
              <a:buNone/>
            </a:pPr>
            <a:r>
              <a:rPr lang="zh-CN" altLang="en-US" sz="1400" dirty="0">
                <a:latin typeface="微软雅黑" panose="020B0503020204020204" charset="-122"/>
                <a:ea typeface="微软雅黑" panose="020B0503020204020204" charset="-122"/>
                <a:sym typeface="微软雅黑" panose="020B0503020204020204" charset="-122"/>
              </a:rPr>
              <a:t>在此录入本图表的综合描述说明，在此录入本图表的综合描述说明，在此录入本图表的描述说明</a:t>
            </a:r>
          </a:p>
        </p:txBody>
      </p:sp>
      <p:sp>
        <p:nvSpPr>
          <p:cNvPr id="39" name="TextBox 38"/>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ppt_x</p:attrName>
                                        </p:attrNameLst>
                                      </p:cBhvr>
                                      <p:tavLst>
                                        <p:tav tm="0">
                                          <p:val>
                                            <p:strVal val="1+#ppt_w/2"/>
                                          </p:val>
                                        </p:tav>
                                        <p:tav tm="100000">
                                          <p:val>
                                            <p:strVal val="#ppt_x"/>
                                          </p:val>
                                        </p:tav>
                                      </p:tavLst>
                                    </p:anim>
                                    <p:anim calcmode="lin" valueType="num">
                                      <p:cBhvr>
                                        <p:cTn id="27" dur="500" fill="hold"/>
                                        <p:tgtEl>
                                          <p:spTgt spid="2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ppt_x</p:attrName>
                                        </p:attrNameLst>
                                      </p:cBhvr>
                                      <p:tavLst>
                                        <p:tav tm="0">
                                          <p:val>
                                            <p:strVal val="1+#ppt_w/2"/>
                                          </p:val>
                                        </p:tav>
                                        <p:tav tm="100000">
                                          <p:val>
                                            <p:strVal val="#ppt_x"/>
                                          </p:val>
                                        </p:tav>
                                      </p:tavLst>
                                    </p:anim>
                                    <p:anim calcmode="lin" valueType="num">
                                      <p:cBhvr>
                                        <p:cTn id="31" dur="500" fill="hold"/>
                                        <p:tgtEl>
                                          <p:spTgt spid="2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ppt_x</p:attrName>
                                        </p:attrNameLst>
                                      </p:cBhvr>
                                      <p:tavLst>
                                        <p:tav tm="0">
                                          <p:val>
                                            <p:strVal val="1+#ppt_w/2"/>
                                          </p:val>
                                        </p:tav>
                                        <p:tav tm="100000">
                                          <p:val>
                                            <p:strVal val="#ppt_x"/>
                                          </p:val>
                                        </p:tav>
                                      </p:tavLst>
                                    </p:anim>
                                    <p:anim calcmode="lin" valueType="num">
                                      <p:cBhvr>
                                        <p:cTn id="35" dur="500" fill="hold"/>
                                        <p:tgtEl>
                                          <p:spTgt spid="3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ppt_x</p:attrName>
                                        </p:attrNameLst>
                                      </p:cBhvr>
                                      <p:tavLst>
                                        <p:tav tm="0">
                                          <p:val>
                                            <p:strVal val="1+#ppt_w/2"/>
                                          </p:val>
                                        </p:tav>
                                        <p:tav tm="100000">
                                          <p:val>
                                            <p:strVal val="#ppt_x"/>
                                          </p:val>
                                        </p:tav>
                                      </p:tavLst>
                                    </p:anim>
                                    <p:anim calcmode="lin" valueType="num">
                                      <p:cBhvr>
                                        <p:cTn id="39" dur="500" fill="hold"/>
                                        <p:tgtEl>
                                          <p:spTgt spid="3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0-#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ppt_x</p:attrName>
                                        </p:attrNameLst>
                                      </p:cBhvr>
                                      <p:tavLst>
                                        <p:tav tm="0">
                                          <p:val>
                                            <p:strVal val="0-#ppt_w/2"/>
                                          </p:val>
                                        </p:tav>
                                        <p:tav tm="100000">
                                          <p:val>
                                            <p:strVal val="#ppt_x"/>
                                          </p:val>
                                        </p:tav>
                                      </p:tavLst>
                                    </p:anim>
                                    <p:anim calcmode="lin" valueType="num">
                                      <p:cBhvr>
                                        <p:cTn id="47" dur="5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5" grpId="0"/>
      <p:bldP spid="36" grpId="0"/>
      <p:bldP spid="37" grpId="0"/>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325"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31</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56329" name="文本框 9"/>
          <p:cNvSpPr txBox="1"/>
          <p:nvPr/>
        </p:nvSpPr>
        <p:spPr>
          <a:xfrm>
            <a:off x="841375" y="203200"/>
            <a:ext cx="1812925"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cxnSp>
        <p:nvCxnSpPr>
          <p:cNvPr id="14" name="肘形连接符 13"/>
          <p:cNvCxnSpPr>
            <a:stCxn id="16" idx="6"/>
            <a:endCxn id="41" idx="2"/>
          </p:cNvCxnSpPr>
          <p:nvPr/>
        </p:nvCxnSpPr>
        <p:spPr>
          <a:xfrm>
            <a:off x="4899025" y="2089150"/>
            <a:ext cx="5357813" cy="109696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141788" y="1711325"/>
            <a:ext cx="757237" cy="755650"/>
            <a:chOff x="4534974" y="2492893"/>
            <a:chExt cx="756000" cy="756000"/>
          </a:xfrm>
        </p:grpSpPr>
        <p:sp>
          <p:nvSpPr>
            <p:cNvPr id="16" name="椭圆 15"/>
            <p:cNvSpPr/>
            <p:nvPr/>
          </p:nvSpPr>
          <p:spPr>
            <a:xfrm>
              <a:off x="4534974" y="2492893"/>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6333" name="组合 16"/>
            <p:cNvGrpSpPr/>
            <p:nvPr/>
          </p:nvGrpSpPr>
          <p:grpSpPr>
            <a:xfrm>
              <a:off x="4687974" y="2629656"/>
              <a:ext cx="450000" cy="434596"/>
              <a:chOff x="5512720" y="2152017"/>
              <a:chExt cx="583915" cy="496874"/>
            </a:xfrm>
          </p:grpSpPr>
          <p:sp>
            <p:nvSpPr>
              <p:cNvPr id="18"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fontAlgn="auto"/>
                <a:endParaRPr lang="zh-CN" altLang="en-US" sz="2490" strike="noStrike" noProof="1"/>
              </a:p>
            </p:txBody>
          </p:sp>
          <p:sp>
            <p:nvSpPr>
              <p:cNvPr id="19"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fontAlgn="auto"/>
                <a:endParaRPr lang="zh-CN" altLang="en-US" sz="2490" strike="noStrike" noProof="1"/>
              </a:p>
            </p:txBody>
          </p:sp>
        </p:grpSp>
      </p:grpSp>
      <p:cxnSp>
        <p:nvCxnSpPr>
          <p:cNvPr id="20" name="肘形连接符 19"/>
          <p:cNvCxnSpPr>
            <a:stCxn id="22" idx="6"/>
            <a:endCxn id="43" idx="2"/>
          </p:cNvCxnSpPr>
          <p:nvPr/>
        </p:nvCxnSpPr>
        <p:spPr>
          <a:xfrm>
            <a:off x="4899025" y="4275138"/>
            <a:ext cx="2890838" cy="53181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141788" y="3897313"/>
            <a:ext cx="757237" cy="755650"/>
            <a:chOff x="4534974" y="4368345"/>
            <a:chExt cx="756000" cy="756000"/>
          </a:xfrm>
        </p:grpSpPr>
        <p:sp>
          <p:nvSpPr>
            <p:cNvPr id="22" name="椭圆 21"/>
            <p:cNvSpPr/>
            <p:nvPr/>
          </p:nvSpPr>
          <p:spPr>
            <a:xfrm>
              <a:off x="4534974" y="4368345"/>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3"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121888" tIns="60944" rIns="121888" bIns="60944" numCol="1" anchor="t" anchorCtr="0" compatLnSpc="1"/>
            <a:lstStyle/>
            <a:p>
              <a:pPr fontAlgn="auto"/>
              <a:endParaRPr lang="zh-CN" altLang="en-US" sz="2490" strike="noStrike" noProof="1">
                <a:latin typeface="Arial" panose="020B0604020202020204" pitchFamily="34" charset="0"/>
                <a:cs typeface="Arial" panose="020B0604020202020204" pitchFamily="34" charset="0"/>
              </a:endParaRPr>
            </a:p>
          </p:txBody>
        </p:sp>
      </p:grpSp>
      <p:cxnSp>
        <p:nvCxnSpPr>
          <p:cNvPr id="24" name="肘形连接符 23"/>
          <p:cNvCxnSpPr>
            <a:stCxn id="26" idx="6"/>
            <a:endCxn id="42" idx="2"/>
          </p:cNvCxnSpPr>
          <p:nvPr/>
        </p:nvCxnSpPr>
        <p:spPr>
          <a:xfrm>
            <a:off x="4899025" y="3181350"/>
            <a:ext cx="4124325" cy="98583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4142539" y="2803939"/>
            <a:ext cx="755803" cy="755803"/>
            <a:chOff x="4534974" y="3430619"/>
            <a:chExt cx="756000" cy="756000"/>
          </a:xfrm>
        </p:grpSpPr>
        <p:sp>
          <p:nvSpPr>
            <p:cNvPr id="26" name="椭圆 25"/>
            <p:cNvSpPr/>
            <p:nvPr/>
          </p:nvSpPr>
          <p:spPr>
            <a:xfrm>
              <a:off x="4534974" y="3430619"/>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7" name="Group 92"/>
            <p:cNvGrpSpPr/>
            <p:nvPr/>
          </p:nvGrpSpPr>
          <p:grpSpPr>
            <a:xfrm>
              <a:off x="4688410" y="3660828"/>
              <a:ext cx="474528" cy="295582"/>
              <a:chOff x="5172076" y="1938338"/>
              <a:chExt cx="471488" cy="293688"/>
            </a:xfrm>
            <a:solidFill>
              <a:schemeClr val="bg1"/>
            </a:solidFill>
          </p:grpSpPr>
          <p:sp>
            <p:nvSpPr>
              <p:cNvPr id="28"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fontAlgn="auto"/>
                <a:endParaRPr lang="en-US" sz="2535" strike="noStrike" noProof="1"/>
              </a:p>
            </p:txBody>
          </p:sp>
          <p:sp>
            <p:nvSpPr>
              <p:cNvPr id="29" name="Rectangle 9"/>
              <p:cNvSpPr>
                <a:spLocks noChangeArrowheads="1"/>
              </p:cNvSpPr>
              <p:nvPr/>
            </p:nvSpPr>
            <p:spPr bwMode="auto">
              <a:xfrm>
                <a:off x="5235576" y="2001838"/>
                <a:ext cx="90488" cy="166688"/>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fontAlgn="auto"/>
                <a:endParaRPr lang="en-US" sz="2535" strike="noStrike" noProof="1"/>
              </a:p>
            </p:txBody>
          </p:sp>
          <p:sp>
            <p:nvSpPr>
              <p:cNvPr id="30" name="Rectangle 10"/>
              <p:cNvSpPr>
                <a:spLocks noChangeArrowheads="1"/>
              </p:cNvSpPr>
              <p:nvPr/>
            </p:nvSpPr>
            <p:spPr bwMode="auto">
              <a:xfrm>
                <a:off x="5341938" y="2001838"/>
                <a:ext cx="85725" cy="166688"/>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fontAlgn="auto"/>
                <a:endParaRPr lang="en-US" sz="2535" strike="noStrike" noProof="1"/>
              </a:p>
            </p:txBody>
          </p:sp>
        </p:grpSp>
      </p:grpSp>
      <p:cxnSp>
        <p:nvCxnSpPr>
          <p:cNvPr id="31" name="直接连接符 30"/>
          <p:cNvCxnSpPr>
            <a:endCxn id="33" idx="6"/>
          </p:cNvCxnSpPr>
          <p:nvPr/>
        </p:nvCxnSpPr>
        <p:spPr>
          <a:xfrm flipH="1" flipV="1">
            <a:off x="4899025" y="5367338"/>
            <a:ext cx="127952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4142539" y="4989999"/>
            <a:ext cx="755803" cy="755804"/>
            <a:chOff x="4534974" y="5306072"/>
            <a:chExt cx="756000" cy="756000"/>
          </a:xfrm>
        </p:grpSpPr>
        <p:sp>
          <p:nvSpPr>
            <p:cNvPr id="33" name="椭圆 32"/>
            <p:cNvSpPr/>
            <p:nvPr/>
          </p:nvSpPr>
          <p:spPr>
            <a:xfrm>
              <a:off x="4534974" y="5306072"/>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4" name="Group 9"/>
            <p:cNvGrpSpPr/>
            <p:nvPr/>
          </p:nvGrpSpPr>
          <p:grpSpPr>
            <a:xfrm>
              <a:off x="4659950" y="5504420"/>
              <a:ext cx="516045" cy="382660"/>
              <a:chOff x="4572000" y="3414713"/>
              <a:chExt cx="374651" cy="277813"/>
            </a:xfrm>
            <a:solidFill>
              <a:schemeClr val="bg1"/>
            </a:solidFill>
          </p:grpSpPr>
          <p:sp>
            <p:nvSpPr>
              <p:cNvPr id="3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trike="noStrike" noProof="1">
                  <a:latin typeface="+mn-lt"/>
                  <a:cs typeface="+mn-cs"/>
                </a:endParaRPr>
              </a:p>
            </p:txBody>
          </p:sp>
          <p:sp>
            <p:nvSpPr>
              <p:cNvPr id="3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trike="noStrike" noProof="1">
                  <a:latin typeface="+mn-lt"/>
                  <a:cs typeface="+mn-cs"/>
                </a:endParaRPr>
              </a:p>
            </p:txBody>
          </p:sp>
        </p:grpSp>
      </p:grpSp>
      <p:sp>
        <p:nvSpPr>
          <p:cNvPr id="37" name="任意多边形 36"/>
          <p:cNvSpPr/>
          <p:nvPr/>
        </p:nvSpPr>
        <p:spPr>
          <a:xfrm>
            <a:off x="9810476" y="2004956"/>
            <a:ext cx="1180793" cy="369791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8" name="任意多边形 37"/>
          <p:cNvSpPr/>
          <p:nvPr/>
        </p:nvSpPr>
        <p:spPr>
          <a:xfrm>
            <a:off x="8576781" y="3781515"/>
            <a:ext cx="1180793" cy="19213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9" name="任意多边形 38"/>
          <p:cNvSpPr/>
          <p:nvPr/>
        </p:nvSpPr>
        <p:spPr>
          <a:xfrm>
            <a:off x="7343083" y="4541418"/>
            <a:ext cx="1180792" cy="1161453"/>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0" name="任意多边形 39"/>
          <p:cNvSpPr/>
          <p:nvPr/>
        </p:nvSpPr>
        <p:spPr>
          <a:xfrm>
            <a:off x="5353937" y="5079951"/>
            <a:ext cx="1936244" cy="62291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 name="椭圆 40"/>
          <p:cNvSpPr/>
          <p:nvPr/>
        </p:nvSpPr>
        <p:spPr>
          <a:xfrm>
            <a:off x="10256910" y="3041531"/>
            <a:ext cx="287927" cy="28792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2" name="椭圆 41"/>
          <p:cNvSpPr/>
          <p:nvPr/>
        </p:nvSpPr>
        <p:spPr>
          <a:xfrm>
            <a:off x="9023216" y="4022694"/>
            <a:ext cx="287922" cy="28792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3" name="椭圆 42"/>
          <p:cNvSpPr/>
          <p:nvPr/>
        </p:nvSpPr>
        <p:spPr>
          <a:xfrm>
            <a:off x="7789519" y="4662501"/>
            <a:ext cx="287925" cy="28792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4" name="椭圆 43"/>
          <p:cNvSpPr/>
          <p:nvPr/>
        </p:nvSpPr>
        <p:spPr>
          <a:xfrm>
            <a:off x="6178097" y="5229372"/>
            <a:ext cx="287922" cy="28792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5" name="矩形 44"/>
          <p:cNvSpPr/>
          <p:nvPr/>
        </p:nvSpPr>
        <p:spPr>
          <a:xfrm>
            <a:off x="3001963" y="1631950"/>
            <a:ext cx="1096962" cy="384175"/>
          </a:xfrm>
          <a:prstGeom prst="rect">
            <a:avLst/>
          </a:prstGeom>
          <a:noFill/>
          <a:ln w="9525">
            <a:noFill/>
          </a:ln>
        </p:spPr>
        <p:txBody>
          <a:bodyPr wrap="none" lIns="91407" tIns="45704" rIns="91407" bIns="45704" anchor="t">
            <a:spAutoFit/>
          </a:bodyPr>
          <a:lstStyle/>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46" name="矩形 45"/>
          <p:cNvSpPr/>
          <p:nvPr/>
        </p:nvSpPr>
        <p:spPr>
          <a:xfrm>
            <a:off x="1536700" y="2011363"/>
            <a:ext cx="2562225" cy="533400"/>
          </a:xfrm>
          <a:prstGeom prst="rect">
            <a:avLst/>
          </a:prstGeom>
          <a:noFill/>
          <a:ln w="9525">
            <a:noFill/>
          </a:ln>
        </p:spPr>
        <p:txBody>
          <a:bodyPr wrap="square" anchor="t">
            <a:spAutoFit/>
          </a:bodyPr>
          <a:lstStyle/>
          <a:p>
            <a:pPr algn="r"/>
            <a:r>
              <a:rPr lang="zh-CN" altLang="en-US" sz="1400"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p>
        </p:txBody>
      </p:sp>
      <p:sp>
        <p:nvSpPr>
          <p:cNvPr id="47" name="矩形 46"/>
          <p:cNvSpPr/>
          <p:nvPr/>
        </p:nvSpPr>
        <p:spPr>
          <a:xfrm>
            <a:off x="3001963" y="2733675"/>
            <a:ext cx="1096962" cy="384175"/>
          </a:xfrm>
          <a:prstGeom prst="rect">
            <a:avLst/>
          </a:prstGeom>
          <a:noFill/>
          <a:ln w="9525">
            <a:noFill/>
          </a:ln>
        </p:spPr>
        <p:txBody>
          <a:bodyPr wrap="none" lIns="91407" tIns="45704" rIns="91407" bIns="45704" anchor="t">
            <a:spAutoFit/>
          </a:bodyPr>
          <a:lstStyle/>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48" name="矩形 47"/>
          <p:cNvSpPr/>
          <p:nvPr/>
        </p:nvSpPr>
        <p:spPr>
          <a:xfrm>
            <a:off x="1536700" y="3113088"/>
            <a:ext cx="2562225" cy="533400"/>
          </a:xfrm>
          <a:prstGeom prst="rect">
            <a:avLst/>
          </a:prstGeom>
          <a:noFill/>
          <a:ln w="9525">
            <a:noFill/>
          </a:ln>
        </p:spPr>
        <p:txBody>
          <a:bodyPr wrap="square" anchor="t">
            <a:spAutoFit/>
          </a:bodyPr>
          <a:lstStyle/>
          <a:p>
            <a:pPr algn="r"/>
            <a:r>
              <a:rPr lang="zh-CN" altLang="en-US" sz="1400"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p>
        </p:txBody>
      </p:sp>
      <p:sp>
        <p:nvSpPr>
          <p:cNvPr id="49" name="矩形 48"/>
          <p:cNvSpPr/>
          <p:nvPr/>
        </p:nvSpPr>
        <p:spPr>
          <a:xfrm>
            <a:off x="3001963" y="3835400"/>
            <a:ext cx="1096962" cy="384175"/>
          </a:xfrm>
          <a:prstGeom prst="rect">
            <a:avLst/>
          </a:prstGeom>
          <a:noFill/>
          <a:ln w="9525">
            <a:noFill/>
          </a:ln>
        </p:spPr>
        <p:txBody>
          <a:bodyPr wrap="none" lIns="91407" tIns="45704" rIns="91407" bIns="45704" anchor="t">
            <a:spAutoFit/>
          </a:bodyPr>
          <a:lstStyle/>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50" name="矩形 49"/>
          <p:cNvSpPr/>
          <p:nvPr/>
        </p:nvSpPr>
        <p:spPr>
          <a:xfrm>
            <a:off x="1536700" y="4214813"/>
            <a:ext cx="2562225" cy="533400"/>
          </a:xfrm>
          <a:prstGeom prst="rect">
            <a:avLst/>
          </a:prstGeom>
          <a:noFill/>
          <a:ln w="9525">
            <a:noFill/>
          </a:ln>
        </p:spPr>
        <p:txBody>
          <a:bodyPr wrap="square" anchor="t">
            <a:spAutoFit/>
          </a:bodyPr>
          <a:lstStyle/>
          <a:p>
            <a:pPr algn="r"/>
            <a:r>
              <a:rPr lang="zh-CN" altLang="en-US" sz="1400"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p>
        </p:txBody>
      </p:sp>
      <p:sp>
        <p:nvSpPr>
          <p:cNvPr id="51" name="矩形 50"/>
          <p:cNvSpPr/>
          <p:nvPr/>
        </p:nvSpPr>
        <p:spPr>
          <a:xfrm>
            <a:off x="3001963" y="4937125"/>
            <a:ext cx="1096962" cy="382588"/>
          </a:xfrm>
          <a:prstGeom prst="rect">
            <a:avLst/>
          </a:prstGeom>
          <a:noFill/>
          <a:ln w="9525">
            <a:noFill/>
          </a:ln>
        </p:spPr>
        <p:txBody>
          <a:bodyPr wrap="none" lIns="91407" tIns="45704" rIns="91407" bIns="45704" anchor="t">
            <a:spAutoFit/>
          </a:bodyPr>
          <a:lstStyle/>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52" name="矩形 51"/>
          <p:cNvSpPr/>
          <p:nvPr/>
        </p:nvSpPr>
        <p:spPr>
          <a:xfrm>
            <a:off x="1536700" y="5316538"/>
            <a:ext cx="2562225" cy="533400"/>
          </a:xfrm>
          <a:prstGeom prst="rect">
            <a:avLst/>
          </a:prstGeom>
          <a:noFill/>
          <a:ln w="9525">
            <a:noFill/>
          </a:ln>
        </p:spPr>
        <p:txBody>
          <a:bodyPr wrap="square" anchor="t">
            <a:spAutoFit/>
          </a:bodyPr>
          <a:lstStyle/>
          <a:p>
            <a:pPr algn="r"/>
            <a:r>
              <a:rPr lang="zh-CN" altLang="en-US" sz="1400"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p>
        </p:txBody>
      </p:sp>
      <p:sp>
        <p:nvSpPr>
          <p:cNvPr id="59" name="TextBox 58"/>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2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400"/>
                                        <p:tgtEl>
                                          <p:spTgt spid="3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600"/>
                                        <p:tgtEl>
                                          <p:spTgt spid="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900"/>
                                        <p:tgtEl>
                                          <p:spTgt spid="3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250"/>
                                        <p:tgtEl>
                                          <p:spTgt spid="44"/>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250"/>
                                        <p:tgtEl>
                                          <p:spTgt spid="43"/>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50"/>
                                        <p:tgtEl>
                                          <p:spTgt spid="42"/>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50"/>
                                        <p:tgtEl>
                                          <p:spTgt spid="41"/>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44"/>
                                        </p:tgtEl>
                                      </p:cBhvr>
                                    </p:animEffect>
                                    <p:animScale>
                                      <p:cBhvr>
                                        <p:cTn id="32" dur="250" autoRev="1" fill="hold"/>
                                        <p:tgtEl>
                                          <p:spTgt spid="44"/>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right)">
                                      <p:cBhvr>
                                        <p:cTn id="36" dur="250"/>
                                        <p:tgtEl>
                                          <p:spTgt spid="31"/>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randombar(horizontal)">
                                      <p:cBhvr>
                                        <p:cTn id="47" dur="500"/>
                                        <p:tgtEl>
                                          <p:spTgt spid="52"/>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43"/>
                                        </p:tgtEl>
                                      </p:cBhvr>
                                    </p:animEffect>
                                    <p:animScale>
                                      <p:cBhvr>
                                        <p:cTn id="51" dur="250" autoRev="1" fill="hold"/>
                                        <p:tgtEl>
                                          <p:spTgt spid="43"/>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randombar(horizontal)">
                                      <p:cBhvr>
                                        <p:cTn id="63" dur="500"/>
                                        <p:tgtEl>
                                          <p:spTgt spid="5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randombar(horizontal)">
                                      <p:cBhvr>
                                        <p:cTn id="66" dur="500"/>
                                        <p:tgtEl>
                                          <p:spTgt spid="49"/>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42"/>
                                        </p:tgtEl>
                                      </p:cBhvr>
                                    </p:animEffect>
                                    <p:animScale>
                                      <p:cBhvr>
                                        <p:cTn id="70" dur="250" autoRev="1" fill="hold"/>
                                        <p:tgtEl>
                                          <p:spTgt spid="42"/>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right)">
                                      <p:cBhvr>
                                        <p:cTn id="74" dur="600"/>
                                        <p:tgtEl>
                                          <p:spTgt spid="24"/>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randombar(horizontal)">
                                      <p:cBhvr>
                                        <p:cTn id="82" dur="500"/>
                                        <p:tgtEl>
                                          <p:spTgt spid="47"/>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randombar(horizontal)">
                                      <p:cBhvr>
                                        <p:cTn id="85" dur="500"/>
                                        <p:tgtEl>
                                          <p:spTgt spid="48"/>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41"/>
                                        </p:tgtEl>
                                      </p:cBhvr>
                                    </p:animEffect>
                                    <p:animScale>
                                      <p:cBhvr>
                                        <p:cTn id="89" dur="250" autoRev="1" fill="hold"/>
                                        <p:tgtEl>
                                          <p:spTgt spid="41"/>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right)">
                                      <p:cBhvr>
                                        <p:cTn id="93" dur="750"/>
                                        <p:tgtEl>
                                          <p:spTgt spid="14"/>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randombar(horizontal)">
                                      <p:cBhvr>
                                        <p:cTn id="101" dur="500"/>
                                        <p:tgtEl>
                                          <p:spTgt spid="45"/>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childTnLst>
                          </p:cTn>
                        </p:par>
                        <p:par>
                          <p:cTn id="105" fill="hold">
                            <p:stCondLst>
                              <p:cond delay="9500"/>
                            </p:stCondLst>
                            <p:childTnLst>
                              <p:par>
                                <p:cTn id="106" presetID="10" presetClass="entr" presetSubtype="0" fill="hold" grpId="0" nodeType="after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1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40" grpId="0" bldLvl="0" animBg="1"/>
      <p:bldP spid="41" grpId="0" bldLvl="0" animBg="1"/>
      <p:bldP spid="41" grpId="1" bldLvl="0" animBg="1"/>
      <p:bldP spid="42" grpId="0" bldLvl="0" animBg="1"/>
      <p:bldP spid="42" grpId="1" bldLvl="0" animBg="1"/>
      <p:bldP spid="43" grpId="0" bldLvl="0" animBg="1"/>
      <p:bldP spid="43" grpId="1" bldLvl="0" animBg="1"/>
      <p:bldP spid="44" grpId="0" bldLvl="0" animBg="1"/>
      <p:bldP spid="44" grpId="1" bldLvl="0" animBg="1"/>
      <p:bldP spid="45" grpId="0"/>
      <p:bldP spid="46" grpId="0"/>
      <p:bldP spid="47" grpId="0"/>
      <p:bldP spid="48" grpId="0"/>
      <p:bldP spid="49" grpId="0"/>
      <p:bldP spid="50" grpId="0"/>
      <p:bldP spid="51" grpId="0"/>
      <p:bldP spid="52" grpId="0"/>
      <p:bldP spid="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14288" y="6508750"/>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8373"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33</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8374" name="文本框 9"/>
          <p:cNvSpPr txBox="1"/>
          <p:nvPr/>
        </p:nvSpPr>
        <p:spPr>
          <a:xfrm>
            <a:off x="881063" y="203200"/>
            <a:ext cx="1814512"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59" name="矩形 58"/>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60" name="组合 59"/>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3" name="KSO_Shape"/>
          <p:cNvSpPr/>
          <p:nvPr/>
        </p:nvSpPr>
        <p:spPr bwMode="auto">
          <a:xfrm>
            <a:off x="341313" y="219075"/>
            <a:ext cx="303213" cy="2587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64" name="Rectangle 2"/>
          <p:cNvSpPr/>
          <p:nvPr/>
        </p:nvSpPr>
        <p:spPr>
          <a:xfrm>
            <a:off x="0" y="1549400"/>
            <a:ext cx="10964863" cy="2332038"/>
          </a:xfrm>
          <a:prstGeom prst="rect">
            <a:avLst/>
          </a:prstGeom>
          <a:solidFill>
            <a:schemeClr val="bg1">
              <a:lumMod val="65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schemeClr val="bg1">
                  <a:lumMod val="95000"/>
                </a:schemeClr>
              </a:solidFill>
            </a:endParaRPr>
          </a:p>
        </p:txBody>
      </p:sp>
      <p:sp>
        <p:nvSpPr>
          <p:cNvPr id="65" name="Rectangle 2"/>
          <p:cNvSpPr/>
          <p:nvPr/>
        </p:nvSpPr>
        <p:spPr>
          <a:xfrm>
            <a:off x="6110288" y="1549400"/>
            <a:ext cx="4881563" cy="2332038"/>
          </a:xfrm>
          <a:prstGeom prst="rect">
            <a:avLst/>
          </a:prstGeom>
          <a:blipFill rotWithShape="1">
            <a:blip r:embed="rId3"/>
            <a:srcRect/>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schemeClr val="bg1">
                  <a:lumMod val="95000"/>
                </a:schemeClr>
              </a:solidFill>
            </a:endParaRPr>
          </a:p>
        </p:txBody>
      </p:sp>
      <p:sp>
        <p:nvSpPr>
          <p:cNvPr id="66" name="矩形 65"/>
          <p:cNvSpPr/>
          <p:nvPr/>
        </p:nvSpPr>
        <p:spPr>
          <a:xfrm>
            <a:off x="4578350" y="2014538"/>
            <a:ext cx="1196975" cy="415925"/>
          </a:xfrm>
          <a:prstGeom prst="rect">
            <a:avLst/>
          </a:prstGeom>
          <a:noFill/>
          <a:ln w="9525">
            <a:noFill/>
          </a:ln>
        </p:spPr>
        <p:txBody>
          <a:bodyPr wrap="none" lIns="91407" tIns="45704" rIns="91407" bIns="45704" anchor="t">
            <a:spAutoFit/>
          </a:bodyPr>
          <a:lstStyle/>
          <a:p>
            <a:pPr algn="r"/>
            <a:r>
              <a:rPr lang="zh-CN" altLang="en-US" sz="2000" b="1" dirty="0">
                <a:solidFill>
                  <a:srgbClr val="2F5EB0"/>
                </a:solidFill>
                <a:latin typeface="微软雅黑" panose="020B0503020204020204" charset="-122"/>
                <a:ea typeface="微软雅黑" panose="020B0503020204020204" charset="-122"/>
              </a:rPr>
              <a:t>添加标题</a:t>
            </a:r>
            <a:endParaRPr lang="en-US" altLang="zh-CN" sz="2000" b="1" dirty="0">
              <a:solidFill>
                <a:srgbClr val="2F5EB0"/>
              </a:solidFill>
              <a:latin typeface="微软雅黑" panose="020B0503020204020204" charset="-122"/>
              <a:ea typeface="微软雅黑" panose="020B0503020204020204" charset="-122"/>
            </a:endParaRPr>
          </a:p>
        </p:txBody>
      </p:sp>
      <p:sp>
        <p:nvSpPr>
          <p:cNvPr id="67" name="矩形 47"/>
          <p:cNvSpPr/>
          <p:nvPr/>
        </p:nvSpPr>
        <p:spPr>
          <a:xfrm>
            <a:off x="1344613" y="2446338"/>
            <a:ext cx="4359275" cy="1196975"/>
          </a:xfrm>
          <a:prstGeom prst="rect">
            <a:avLst/>
          </a:prstGeom>
          <a:noFill/>
          <a:ln w="9525">
            <a:noFill/>
          </a:ln>
        </p:spPr>
        <p:txBody>
          <a:bodyPr wrap="square" lIns="91407" tIns="45704" rIns="91407" bIns="45704" anchor="t">
            <a:spAutoFit/>
          </a:bodyPr>
          <a:lstStyle/>
          <a:p>
            <a:pPr algn="r">
              <a:lnSpc>
                <a:spcPct val="13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a:t>
            </a:r>
          </a:p>
        </p:txBody>
      </p:sp>
      <p:sp>
        <p:nvSpPr>
          <p:cNvPr id="68" name="TextBox 7"/>
          <p:cNvSpPr/>
          <p:nvPr/>
        </p:nvSpPr>
        <p:spPr>
          <a:xfrm>
            <a:off x="2281238" y="4452938"/>
            <a:ext cx="1727200" cy="292100"/>
          </a:xfrm>
          <a:prstGeom prst="rect">
            <a:avLst/>
          </a:prstGeom>
          <a:noFill/>
          <a:ln w="9525">
            <a:noFill/>
          </a:ln>
        </p:spPr>
        <p:txBody>
          <a:bodyPr wrap="square" lIns="0" tIns="0" rIns="0" bIns="0" anchor="t">
            <a:spAutoFit/>
          </a:bodyPr>
          <a:lstStyle/>
          <a:p>
            <a:r>
              <a:rPr lang="zh-CN" altLang="en-US" b="1" dirty="0">
                <a:solidFill>
                  <a:srgbClr val="2F5EB0"/>
                </a:solidFill>
                <a:latin typeface="Impact MT Std" pitchFamily="34" charset="0"/>
                <a:ea typeface="微软雅黑" panose="020B0503020204020204" charset="-122"/>
                <a:sym typeface="微软雅黑" panose="020B0503020204020204" charset="-122"/>
              </a:rPr>
              <a:t>添加标题文字</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69" name="圆角矩形 68"/>
          <p:cNvSpPr/>
          <p:nvPr/>
        </p:nvSpPr>
        <p:spPr>
          <a:xfrm>
            <a:off x="1719263" y="4371975"/>
            <a:ext cx="2289175" cy="468313"/>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endParaRPr>
          </a:p>
        </p:txBody>
      </p:sp>
      <p:sp>
        <p:nvSpPr>
          <p:cNvPr id="70" name="TextBox 7"/>
          <p:cNvSpPr/>
          <p:nvPr/>
        </p:nvSpPr>
        <p:spPr>
          <a:xfrm>
            <a:off x="1416050" y="5078413"/>
            <a:ext cx="2592388" cy="655637"/>
          </a:xfrm>
          <a:prstGeom prst="rect">
            <a:avLst/>
          </a:prstGeom>
          <a:noFill/>
          <a:ln w="9525">
            <a:noFill/>
          </a:ln>
        </p:spPr>
        <p:txBody>
          <a:bodyPr wrap="square" lIns="0" tIns="0" rIns="0" bIns="0" anchor="t">
            <a:spAutoFit/>
          </a:bodyPr>
          <a:lstStyle/>
          <a:p>
            <a:r>
              <a:rPr lang="zh-CN" altLang="en-US" sz="1400" dirty="0">
                <a:latin typeface="微软雅黑" panose="020B0503020204020204" charset="-122"/>
                <a:ea typeface="微软雅黑" panose="020B0503020204020204" charset="-122"/>
                <a:sym typeface="微软雅黑" panose="020B0503020204020204" charset="-122"/>
              </a:rPr>
              <a:t>在此输入章节详细文字介绍，表达主题的含义合图表的意义，在此输入章节详细文字介绍。</a:t>
            </a:r>
          </a:p>
        </p:txBody>
      </p:sp>
      <p:grpSp>
        <p:nvGrpSpPr>
          <p:cNvPr id="71" name="组合 70"/>
          <p:cNvGrpSpPr/>
          <p:nvPr/>
        </p:nvGrpSpPr>
        <p:grpSpPr>
          <a:xfrm>
            <a:off x="1416050" y="4276725"/>
            <a:ext cx="657225" cy="658813"/>
            <a:chOff x="1417067" y="4277724"/>
            <a:chExt cx="657499" cy="657499"/>
          </a:xfrm>
        </p:grpSpPr>
        <p:grpSp>
          <p:nvGrpSpPr>
            <p:cNvPr id="72" name="组合 71"/>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74" name="椭圆 73"/>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sp>
            <p:nvSpPr>
              <p:cNvPr id="75" name="椭圆 74"/>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sp>
          <p:nvSpPr>
            <p:cNvPr id="58387" name="TextBox 7"/>
            <p:cNvSpPr/>
            <p:nvPr/>
          </p:nvSpPr>
          <p:spPr>
            <a:xfrm>
              <a:off x="1517646" y="4452585"/>
              <a:ext cx="456340" cy="326475"/>
            </a:xfrm>
            <a:prstGeom prst="rect">
              <a:avLst/>
            </a:prstGeom>
            <a:noFill/>
            <a:ln w="9525">
              <a:noFill/>
            </a:ln>
          </p:spPr>
          <p:txBody>
            <a:bodyPr wrap="square" lIns="0" tIns="0" rIns="0" bIns="0" anchor="t">
              <a:spAutoFit/>
            </a:bodyPr>
            <a:lstStyle/>
            <a:p>
              <a:pPr algn="ctr"/>
              <a:r>
                <a:rPr lang="en-US" altLang="zh-CN" sz="2000" b="1" dirty="0">
                  <a:solidFill>
                    <a:srgbClr val="2F5EB0"/>
                  </a:solidFill>
                  <a:latin typeface="微软雅黑" panose="020B0503020204020204" charset="-122"/>
                  <a:ea typeface="微软雅黑" panose="020B0503020204020204" charset="-122"/>
                  <a:sym typeface="微软雅黑" panose="020B0503020204020204" charset="-122"/>
                </a:rPr>
                <a:t>1</a:t>
              </a:r>
              <a:endParaRPr lang="zh-CN" altLang="en-US" sz="2000" b="1" dirty="0">
                <a:solidFill>
                  <a:srgbClr val="2F5EB0"/>
                </a:solidFill>
                <a:latin typeface="微软雅黑" panose="020B0503020204020204" charset="-122"/>
                <a:ea typeface="微软雅黑" panose="020B0503020204020204" charset="-122"/>
                <a:sym typeface="微软雅黑" panose="020B0503020204020204" charset="-122"/>
              </a:endParaRPr>
            </a:p>
          </p:txBody>
        </p:sp>
      </p:grpSp>
      <p:sp>
        <p:nvSpPr>
          <p:cNvPr id="76" name="TextBox 7"/>
          <p:cNvSpPr/>
          <p:nvPr/>
        </p:nvSpPr>
        <p:spPr>
          <a:xfrm>
            <a:off x="5519738" y="4467225"/>
            <a:ext cx="1728787" cy="293688"/>
          </a:xfrm>
          <a:prstGeom prst="rect">
            <a:avLst/>
          </a:prstGeom>
          <a:noFill/>
          <a:ln w="9525">
            <a:noFill/>
          </a:ln>
        </p:spPr>
        <p:txBody>
          <a:bodyPr wrap="square" lIns="0" tIns="0" rIns="0" bIns="0" anchor="t">
            <a:spAutoFit/>
          </a:bodyPr>
          <a:lstStyle/>
          <a:p>
            <a:r>
              <a:rPr lang="zh-CN" altLang="en-US" b="1" dirty="0">
                <a:solidFill>
                  <a:srgbClr val="2F5EB0"/>
                </a:solidFill>
                <a:latin typeface="Impact MT Std" pitchFamily="34" charset="0"/>
                <a:ea typeface="微软雅黑" panose="020B0503020204020204" charset="-122"/>
                <a:sym typeface="微软雅黑" panose="020B0503020204020204" charset="-122"/>
              </a:rPr>
              <a:t>添加标题文字</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77" name="圆角矩形 76"/>
          <p:cNvSpPr/>
          <p:nvPr/>
        </p:nvSpPr>
        <p:spPr>
          <a:xfrm>
            <a:off x="4957763" y="4387850"/>
            <a:ext cx="2290763"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endParaRPr>
          </a:p>
        </p:txBody>
      </p:sp>
      <p:sp>
        <p:nvSpPr>
          <p:cNvPr id="78" name="TextBox 7"/>
          <p:cNvSpPr/>
          <p:nvPr/>
        </p:nvSpPr>
        <p:spPr>
          <a:xfrm>
            <a:off x="4656138" y="5094288"/>
            <a:ext cx="2592387" cy="654050"/>
          </a:xfrm>
          <a:prstGeom prst="rect">
            <a:avLst/>
          </a:prstGeom>
          <a:noFill/>
          <a:ln w="9525">
            <a:noFill/>
          </a:ln>
        </p:spPr>
        <p:txBody>
          <a:bodyPr wrap="square" lIns="0" tIns="0" rIns="0" bIns="0" anchor="t">
            <a:spAutoFit/>
          </a:bodyPr>
          <a:lstStyle/>
          <a:p>
            <a:r>
              <a:rPr lang="zh-CN" altLang="en-US" sz="1400" dirty="0">
                <a:latin typeface="微软雅黑" panose="020B0503020204020204" charset="-122"/>
                <a:ea typeface="微软雅黑" panose="020B0503020204020204" charset="-122"/>
                <a:sym typeface="微软雅黑" panose="020B0503020204020204" charset="-122"/>
              </a:rPr>
              <a:t>在此输入章节详细文字介绍，表达主题的含义合图表的意义，在此输入章节详细文字介绍。</a:t>
            </a:r>
          </a:p>
        </p:txBody>
      </p:sp>
      <p:grpSp>
        <p:nvGrpSpPr>
          <p:cNvPr id="79" name="组合 78"/>
          <p:cNvGrpSpPr/>
          <p:nvPr/>
        </p:nvGrpSpPr>
        <p:grpSpPr>
          <a:xfrm>
            <a:off x="4660900" y="4292600"/>
            <a:ext cx="658813" cy="657225"/>
            <a:chOff x="1417067" y="4277724"/>
            <a:chExt cx="657499" cy="657499"/>
          </a:xfrm>
        </p:grpSpPr>
        <p:grpSp>
          <p:nvGrpSpPr>
            <p:cNvPr id="80" name="组合 79"/>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82" name="椭圆 81"/>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sp>
            <p:nvSpPr>
              <p:cNvPr id="83" name="椭圆 82"/>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sp>
          <p:nvSpPr>
            <p:cNvPr id="58393" name="TextBox 7"/>
            <p:cNvSpPr/>
            <p:nvPr/>
          </p:nvSpPr>
          <p:spPr>
            <a:xfrm>
              <a:off x="1517646" y="4452585"/>
              <a:ext cx="456340" cy="326475"/>
            </a:xfrm>
            <a:prstGeom prst="rect">
              <a:avLst/>
            </a:prstGeom>
            <a:noFill/>
            <a:ln w="9525">
              <a:noFill/>
            </a:ln>
          </p:spPr>
          <p:txBody>
            <a:bodyPr wrap="square" lIns="0" tIns="0" rIns="0" bIns="0" anchor="t">
              <a:spAutoFit/>
            </a:bodyPr>
            <a:lstStyle/>
            <a:p>
              <a:pPr algn="ctr"/>
              <a:r>
                <a:rPr lang="en-US" altLang="zh-CN" sz="2000" b="1" dirty="0">
                  <a:solidFill>
                    <a:srgbClr val="2F5EB0"/>
                  </a:solidFill>
                  <a:latin typeface="微软雅黑" panose="020B0503020204020204" charset="-122"/>
                  <a:ea typeface="微软雅黑" panose="020B0503020204020204" charset="-122"/>
                  <a:sym typeface="微软雅黑" panose="020B0503020204020204" charset="-122"/>
                </a:rPr>
                <a:t>2</a:t>
              </a:r>
              <a:endParaRPr lang="zh-CN" altLang="en-US" sz="2000" b="1" dirty="0">
                <a:solidFill>
                  <a:srgbClr val="2F5EB0"/>
                </a:solidFill>
                <a:latin typeface="微软雅黑" panose="020B0503020204020204" charset="-122"/>
                <a:ea typeface="微软雅黑" panose="020B0503020204020204" charset="-122"/>
                <a:sym typeface="微软雅黑" panose="020B0503020204020204" charset="-122"/>
              </a:endParaRPr>
            </a:p>
          </p:txBody>
        </p:sp>
      </p:grpSp>
      <p:sp>
        <p:nvSpPr>
          <p:cNvPr id="84" name="TextBox 7"/>
          <p:cNvSpPr/>
          <p:nvPr/>
        </p:nvSpPr>
        <p:spPr>
          <a:xfrm>
            <a:off x="8759825" y="4467225"/>
            <a:ext cx="1727200" cy="293688"/>
          </a:xfrm>
          <a:prstGeom prst="rect">
            <a:avLst/>
          </a:prstGeom>
          <a:noFill/>
          <a:ln w="9525">
            <a:noFill/>
          </a:ln>
        </p:spPr>
        <p:txBody>
          <a:bodyPr wrap="square" lIns="0" tIns="0" rIns="0" bIns="0" anchor="t">
            <a:spAutoFit/>
          </a:bodyPr>
          <a:lstStyle/>
          <a:p>
            <a:r>
              <a:rPr lang="zh-CN" altLang="en-US" b="1" dirty="0">
                <a:solidFill>
                  <a:srgbClr val="2F5EB0"/>
                </a:solidFill>
                <a:latin typeface="Impact MT Std" pitchFamily="34" charset="0"/>
                <a:ea typeface="微软雅黑" panose="020B0503020204020204" charset="-122"/>
                <a:sym typeface="微软雅黑" panose="020B0503020204020204" charset="-122"/>
              </a:rPr>
              <a:t>添加标题文字</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85" name="圆角矩形 84"/>
          <p:cNvSpPr/>
          <p:nvPr/>
        </p:nvSpPr>
        <p:spPr>
          <a:xfrm>
            <a:off x="8197850" y="4387850"/>
            <a:ext cx="2284413"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endParaRPr>
          </a:p>
        </p:txBody>
      </p:sp>
      <p:sp>
        <p:nvSpPr>
          <p:cNvPr id="86" name="TextBox 7"/>
          <p:cNvSpPr/>
          <p:nvPr/>
        </p:nvSpPr>
        <p:spPr>
          <a:xfrm>
            <a:off x="7896225" y="5094288"/>
            <a:ext cx="2590800" cy="654050"/>
          </a:xfrm>
          <a:prstGeom prst="rect">
            <a:avLst/>
          </a:prstGeom>
          <a:noFill/>
          <a:ln w="9525">
            <a:noFill/>
          </a:ln>
        </p:spPr>
        <p:txBody>
          <a:bodyPr wrap="square" lIns="0" tIns="0" rIns="0" bIns="0" anchor="t">
            <a:spAutoFit/>
          </a:bodyPr>
          <a:lstStyle/>
          <a:p>
            <a:r>
              <a:rPr lang="zh-CN" altLang="en-US" sz="1400" dirty="0">
                <a:latin typeface="微软雅黑" panose="020B0503020204020204" charset="-122"/>
                <a:ea typeface="微软雅黑" panose="020B0503020204020204" charset="-122"/>
                <a:sym typeface="微软雅黑" panose="020B0503020204020204" charset="-122"/>
              </a:rPr>
              <a:t>在此输入章节详细文字介绍，表达主题的含义合图表的意义，在此输入章节详细文字介绍。</a:t>
            </a:r>
          </a:p>
        </p:txBody>
      </p:sp>
      <p:grpSp>
        <p:nvGrpSpPr>
          <p:cNvPr id="87" name="组合 86"/>
          <p:cNvGrpSpPr/>
          <p:nvPr/>
        </p:nvGrpSpPr>
        <p:grpSpPr>
          <a:xfrm>
            <a:off x="7896225" y="4292600"/>
            <a:ext cx="657225" cy="657225"/>
            <a:chOff x="1417067" y="4277724"/>
            <a:chExt cx="657499" cy="657499"/>
          </a:xfrm>
        </p:grpSpPr>
        <p:grpSp>
          <p:nvGrpSpPr>
            <p:cNvPr id="88" name="组合 87"/>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90" name="椭圆 89"/>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sp>
            <p:nvSpPr>
              <p:cNvPr id="91" name="椭圆 90"/>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sp>
          <p:nvSpPr>
            <p:cNvPr id="58399" name="TextBox 7"/>
            <p:cNvSpPr/>
            <p:nvPr/>
          </p:nvSpPr>
          <p:spPr>
            <a:xfrm>
              <a:off x="1517646" y="4452585"/>
              <a:ext cx="456340" cy="326475"/>
            </a:xfrm>
            <a:prstGeom prst="rect">
              <a:avLst/>
            </a:prstGeom>
            <a:noFill/>
            <a:ln w="9525">
              <a:noFill/>
            </a:ln>
          </p:spPr>
          <p:txBody>
            <a:bodyPr wrap="square" lIns="0" tIns="0" rIns="0" bIns="0" anchor="t">
              <a:spAutoFit/>
            </a:bodyPr>
            <a:lstStyle/>
            <a:p>
              <a:pPr algn="ctr"/>
              <a:r>
                <a:rPr lang="en-US" altLang="zh-CN" sz="2000" b="1" dirty="0">
                  <a:solidFill>
                    <a:srgbClr val="2F5EB0"/>
                  </a:solidFill>
                  <a:latin typeface="微软雅黑" panose="020B0503020204020204" charset="-122"/>
                  <a:ea typeface="微软雅黑" panose="020B0503020204020204" charset="-122"/>
                  <a:sym typeface="微软雅黑" panose="020B0503020204020204" charset="-122"/>
                </a:rPr>
                <a:t>3</a:t>
              </a:r>
              <a:endParaRPr lang="zh-CN" altLang="en-US" sz="2000" b="1" dirty="0">
                <a:solidFill>
                  <a:srgbClr val="2F5EB0"/>
                </a:solidFill>
                <a:latin typeface="微软雅黑" panose="020B0503020204020204" charset="-122"/>
                <a:ea typeface="微软雅黑" panose="020B0503020204020204" charset="-122"/>
                <a:sym typeface="微软雅黑" panose="020B0503020204020204" charset="-122"/>
              </a:endParaRPr>
            </a:p>
          </p:txBody>
        </p:sp>
      </p:grpSp>
      <p:sp>
        <p:nvSpPr>
          <p:cNvPr id="92" name="TextBox 91"/>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0-#ppt_w/2"/>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ppt_x</p:attrName>
                                        </p:attrNameLst>
                                      </p:cBhvr>
                                      <p:tavLst>
                                        <p:tav tm="0">
                                          <p:val>
                                            <p:strVal val="0-#ppt_w/2"/>
                                          </p:val>
                                        </p:tav>
                                        <p:tav tm="100000">
                                          <p:val>
                                            <p:strVal val="#ppt_x"/>
                                          </p:val>
                                        </p:tav>
                                      </p:tavLst>
                                    </p:anim>
                                    <p:anim calcmode="lin" valueType="num">
                                      <p:cBhvr>
                                        <p:cTn id="13" dur="500" fill="hold"/>
                                        <p:tgtEl>
                                          <p:spTgt spid="6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ppt_x</p:attrName>
                                        </p:attrNameLst>
                                      </p:cBhvr>
                                      <p:tavLst>
                                        <p:tav tm="0">
                                          <p:val>
                                            <p:strVal val="0-#ppt_w/2"/>
                                          </p:val>
                                        </p:tav>
                                        <p:tav tm="100000">
                                          <p:val>
                                            <p:strVal val="#ppt_x"/>
                                          </p:val>
                                        </p:tav>
                                      </p:tavLst>
                                    </p:anim>
                                    <p:anim calcmode="lin" valueType="num">
                                      <p:cBhvr>
                                        <p:cTn id="18" dur="500" fill="hold"/>
                                        <p:tgtEl>
                                          <p:spTgt spid="6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500" fill="hold"/>
                                        <p:tgtEl>
                                          <p:spTgt spid="67"/>
                                        </p:tgtEl>
                                        <p:attrNameLst>
                                          <p:attrName>ppt_x</p:attrName>
                                        </p:attrNameLst>
                                      </p:cBhvr>
                                      <p:tavLst>
                                        <p:tav tm="0">
                                          <p:val>
                                            <p:strVal val="0-#ppt_w/2"/>
                                          </p:val>
                                        </p:tav>
                                        <p:tav tm="100000">
                                          <p:val>
                                            <p:strVal val="#ppt_x"/>
                                          </p:val>
                                        </p:tav>
                                      </p:tavLst>
                                    </p:anim>
                                    <p:anim calcmode="lin" valueType="num">
                                      <p:cBhvr>
                                        <p:cTn id="23" dur="500" fill="hold"/>
                                        <p:tgtEl>
                                          <p:spTgt spid="6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500"/>
                                        <p:tgtEl>
                                          <p:spTgt spid="69"/>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500" fill="hold"/>
                                        <p:tgtEl>
                                          <p:spTgt spid="68"/>
                                        </p:tgtEl>
                                        <p:attrNameLst>
                                          <p:attrName>ppt_w</p:attrName>
                                        </p:attrNameLst>
                                      </p:cBhvr>
                                      <p:tavLst>
                                        <p:tav tm="0">
                                          <p:val>
                                            <p:fltVal val="0"/>
                                          </p:val>
                                        </p:tav>
                                        <p:tav tm="100000">
                                          <p:val>
                                            <p:strVal val="#ppt_w"/>
                                          </p:val>
                                        </p:tav>
                                      </p:tavLst>
                                    </p:anim>
                                    <p:anim calcmode="lin" valueType="num">
                                      <p:cBhvr>
                                        <p:cTn id="38" dur="500" fill="hold"/>
                                        <p:tgtEl>
                                          <p:spTgt spid="68"/>
                                        </p:tgtEl>
                                        <p:attrNameLst>
                                          <p:attrName>ppt_h</p:attrName>
                                        </p:attrNameLst>
                                      </p:cBhvr>
                                      <p:tavLst>
                                        <p:tav tm="0">
                                          <p:val>
                                            <p:fltVal val="0"/>
                                          </p:val>
                                        </p:tav>
                                        <p:tav tm="100000">
                                          <p:val>
                                            <p:strVal val="#ppt_h"/>
                                          </p:val>
                                        </p:tav>
                                      </p:tavLst>
                                    </p:anim>
                                    <p:animEffect transition="in" filter="fade">
                                      <p:cBhvr>
                                        <p:cTn id="39" dur="500"/>
                                        <p:tgtEl>
                                          <p:spTgt spid="68"/>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0"/>
                                        <p:tgtEl>
                                          <p:spTgt spid="70"/>
                                        </p:tgtEl>
                                      </p:cBhvr>
                                    </p:animEffect>
                                    <p:anim calcmode="lin" valueType="num">
                                      <p:cBhvr>
                                        <p:cTn id="44" dur="1000" fill="hold"/>
                                        <p:tgtEl>
                                          <p:spTgt spid="70"/>
                                        </p:tgtEl>
                                        <p:attrNameLst>
                                          <p:attrName>ppt_x</p:attrName>
                                        </p:attrNameLst>
                                      </p:cBhvr>
                                      <p:tavLst>
                                        <p:tav tm="0">
                                          <p:val>
                                            <p:strVal val="#ppt_x"/>
                                          </p:val>
                                        </p:tav>
                                        <p:tav tm="100000">
                                          <p:val>
                                            <p:strVal val="#ppt_x"/>
                                          </p:val>
                                        </p:tav>
                                      </p:tavLst>
                                    </p:anim>
                                    <p:anim calcmode="lin" valueType="num">
                                      <p:cBhvr>
                                        <p:cTn id="45" dur="1000" fill="hold"/>
                                        <p:tgtEl>
                                          <p:spTgt spid="70"/>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p:cTn id="49" dur="500" fill="hold"/>
                                        <p:tgtEl>
                                          <p:spTgt spid="79"/>
                                        </p:tgtEl>
                                        <p:attrNameLst>
                                          <p:attrName>ppt_w</p:attrName>
                                        </p:attrNameLst>
                                      </p:cBhvr>
                                      <p:tavLst>
                                        <p:tav tm="0">
                                          <p:val>
                                            <p:fltVal val="0"/>
                                          </p:val>
                                        </p:tav>
                                        <p:tav tm="100000">
                                          <p:val>
                                            <p:strVal val="#ppt_w"/>
                                          </p:val>
                                        </p:tav>
                                      </p:tavLst>
                                    </p:anim>
                                    <p:anim calcmode="lin" valueType="num">
                                      <p:cBhvr>
                                        <p:cTn id="50" dur="500" fill="hold"/>
                                        <p:tgtEl>
                                          <p:spTgt spid="79"/>
                                        </p:tgtEl>
                                        <p:attrNameLst>
                                          <p:attrName>ppt_h</p:attrName>
                                        </p:attrNameLst>
                                      </p:cBhvr>
                                      <p:tavLst>
                                        <p:tav tm="0">
                                          <p:val>
                                            <p:fltVal val="0"/>
                                          </p:val>
                                        </p:tav>
                                        <p:tav tm="100000">
                                          <p:val>
                                            <p:strVal val="#ppt_h"/>
                                          </p:val>
                                        </p:tav>
                                      </p:tavLst>
                                    </p:anim>
                                    <p:animEffect transition="in" filter="fade">
                                      <p:cBhvr>
                                        <p:cTn id="51" dur="500"/>
                                        <p:tgtEl>
                                          <p:spTgt spid="79"/>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16" fill="hold" nodeType="after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p:cTn id="71" dur="500" fill="hold"/>
                                        <p:tgtEl>
                                          <p:spTgt spid="87"/>
                                        </p:tgtEl>
                                        <p:attrNameLst>
                                          <p:attrName>ppt_w</p:attrName>
                                        </p:attrNameLst>
                                      </p:cBhvr>
                                      <p:tavLst>
                                        <p:tav tm="0">
                                          <p:val>
                                            <p:fltVal val="0"/>
                                          </p:val>
                                        </p:tav>
                                        <p:tav tm="100000">
                                          <p:val>
                                            <p:strVal val="#ppt_w"/>
                                          </p:val>
                                        </p:tav>
                                      </p:tavLst>
                                    </p:anim>
                                    <p:anim calcmode="lin" valueType="num">
                                      <p:cBhvr>
                                        <p:cTn id="72" dur="500" fill="hold"/>
                                        <p:tgtEl>
                                          <p:spTgt spid="87"/>
                                        </p:tgtEl>
                                        <p:attrNameLst>
                                          <p:attrName>ppt_h</p:attrName>
                                        </p:attrNameLst>
                                      </p:cBhvr>
                                      <p:tavLst>
                                        <p:tav tm="0">
                                          <p:val>
                                            <p:fltVal val="0"/>
                                          </p:val>
                                        </p:tav>
                                        <p:tav tm="100000">
                                          <p:val>
                                            <p:strVal val="#ppt_h"/>
                                          </p:val>
                                        </p:tav>
                                      </p:tavLst>
                                    </p:anim>
                                    <p:animEffect transition="in" filter="fade">
                                      <p:cBhvr>
                                        <p:cTn id="73" dur="500"/>
                                        <p:tgtEl>
                                          <p:spTgt spid="87"/>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left)">
                                      <p:cBhvr>
                                        <p:cTn id="77" dur="500"/>
                                        <p:tgtEl>
                                          <p:spTgt spid="85"/>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p:cTn id="81" dur="500" fill="hold"/>
                                        <p:tgtEl>
                                          <p:spTgt spid="84"/>
                                        </p:tgtEl>
                                        <p:attrNameLst>
                                          <p:attrName>ppt_w</p:attrName>
                                        </p:attrNameLst>
                                      </p:cBhvr>
                                      <p:tavLst>
                                        <p:tav tm="0">
                                          <p:val>
                                            <p:fltVal val="0"/>
                                          </p:val>
                                        </p:tav>
                                        <p:tav tm="100000">
                                          <p:val>
                                            <p:strVal val="#ppt_w"/>
                                          </p:val>
                                        </p:tav>
                                      </p:tavLst>
                                    </p:anim>
                                    <p:anim calcmode="lin" valueType="num">
                                      <p:cBhvr>
                                        <p:cTn id="82" dur="500" fill="hold"/>
                                        <p:tgtEl>
                                          <p:spTgt spid="84"/>
                                        </p:tgtEl>
                                        <p:attrNameLst>
                                          <p:attrName>ppt_h</p:attrName>
                                        </p:attrNameLst>
                                      </p:cBhvr>
                                      <p:tavLst>
                                        <p:tav tm="0">
                                          <p:val>
                                            <p:fltVal val="0"/>
                                          </p:val>
                                        </p:tav>
                                        <p:tav tm="100000">
                                          <p:val>
                                            <p:strVal val="#ppt_h"/>
                                          </p:val>
                                        </p:tav>
                                      </p:tavLst>
                                    </p:anim>
                                    <p:animEffect transition="in" filter="fade">
                                      <p:cBhvr>
                                        <p:cTn id="83" dur="500"/>
                                        <p:tgtEl>
                                          <p:spTgt spid="84"/>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fade">
                                      <p:cBhvr>
                                        <p:cTn id="87" dur="1000"/>
                                        <p:tgtEl>
                                          <p:spTgt spid="86"/>
                                        </p:tgtEl>
                                      </p:cBhvr>
                                    </p:animEffect>
                                    <p:anim calcmode="lin" valueType="num">
                                      <p:cBhvr>
                                        <p:cTn id="88" dur="1000" fill="hold"/>
                                        <p:tgtEl>
                                          <p:spTgt spid="86"/>
                                        </p:tgtEl>
                                        <p:attrNameLst>
                                          <p:attrName>ppt_x</p:attrName>
                                        </p:attrNameLst>
                                      </p:cBhvr>
                                      <p:tavLst>
                                        <p:tav tm="0">
                                          <p:val>
                                            <p:strVal val="#ppt_x"/>
                                          </p:val>
                                        </p:tav>
                                        <p:tav tm="100000">
                                          <p:val>
                                            <p:strVal val="#ppt_x"/>
                                          </p:val>
                                        </p:tav>
                                      </p:tavLst>
                                    </p:anim>
                                    <p:anim calcmode="lin" valueType="num">
                                      <p:cBhvr>
                                        <p:cTn id="89" dur="1000" fill="hold"/>
                                        <p:tgtEl>
                                          <p:spTgt spid="86"/>
                                        </p:tgtEl>
                                        <p:attrNameLst>
                                          <p:attrName>ppt_y</p:attrName>
                                        </p:attrNameLst>
                                      </p:cBhvr>
                                      <p:tavLst>
                                        <p:tav tm="0">
                                          <p:val>
                                            <p:strVal val="#ppt_y+.1"/>
                                          </p:val>
                                        </p:tav>
                                        <p:tav tm="100000">
                                          <p:val>
                                            <p:strVal val="#ppt_y"/>
                                          </p:val>
                                        </p:tav>
                                      </p:tavLst>
                                    </p:anim>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fade">
                                      <p:cBhvr>
                                        <p:cTn id="93" dur="1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ldLvl="0" animBg="1"/>
      <p:bldP spid="65" grpId="0" bldLvl="0" animBg="1"/>
      <p:bldP spid="66" grpId="0" bldLvl="0" animBg="1"/>
      <p:bldP spid="67" grpId="0" bldLvl="0" animBg="1"/>
      <p:bldP spid="68" grpId="0" bldLvl="0" animBg="1"/>
      <p:bldP spid="69" grpId="0" bldLvl="0" animBg="1"/>
      <p:bldP spid="70" grpId="0" bldLvl="0" animBg="1"/>
      <p:bldP spid="76" grpId="0" bldLvl="0" animBg="1"/>
      <p:bldP spid="77" grpId="0" bldLvl="0" animBg="1"/>
      <p:bldP spid="78" grpId="0" bldLvl="0" animBg="1"/>
      <p:bldP spid="84" grpId="0" bldLvl="0" animBg="1"/>
      <p:bldP spid="85" grpId="0" bldLvl="0" animBg="1"/>
      <p:bldP spid="86" grpId="0" bldLvl="0" animBg="1"/>
      <p:bldP spid="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635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0421"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34</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60422" name="文本框 9"/>
          <p:cNvSpPr txBox="1"/>
          <p:nvPr/>
        </p:nvSpPr>
        <p:spPr>
          <a:xfrm>
            <a:off x="841375" y="203200"/>
            <a:ext cx="1533525"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59" name="矩形 58"/>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60" name="组合 59"/>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3" name="KSO_Shape"/>
          <p:cNvSpPr/>
          <p:nvPr/>
        </p:nvSpPr>
        <p:spPr bwMode="auto">
          <a:xfrm>
            <a:off x="341313" y="219075"/>
            <a:ext cx="303213" cy="2587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14" name="矩形 13"/>
          <p:cNvSpPr/>
          <p:nvPr/>
        </p:nvSpPr>
        <p:spPr>
          <a:xfrm>
            <a:off x="1735978" y="1413301"/>
            <a:ext cx="1488252" cy="1483529"/>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p>
        </p:txBody>
      </p:sp>
      <p:sp>
        <p:nvSpPr>
          <p:cNvPr id="15" name="矩形 14"/>
          <p:cNvSpPr/>
          <p:nvPr/>
        </p:nvSpPr>
        <p:spPr>
          <a:xfrm>
            <a:off x="1716088" y="2897188"/>
            <a:ext cx="1489075" cy="8890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p>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p>
        </p:txBody>
      </p:sp>
      <p:sp>
        <p:nvSpPr>
          <p:cNvPr id="16" name="矩形 15"/>
          <p:cNvSpPr/>
          <p:nvPr/>
        </p:nvSpPr>
        <p:spPr>
          <a:xfrm>
            <a:off x="3557107" y="1413301"/>
            <a:ext cx="1488252" cy="1483529"/>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p>
        </p:txBody>
      </p:sp>
      <p:sp>
        <p:nvSpPr>
          <p:cNvPr id="17" name="矩形 16"/>
          <p:cNvSpPr/>
          <p:nvPr/>
        </p:nvSpPr>
        <p:spPr>
          <a:xfrm>
            <a:off x="3536950" y="2897188"/>
            <a:ext cx="1489075" cy="8890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p>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p>
        </p:txBody>
      </p:sp>
      <p:sp>
        <p:nvSpPr>
          <p:cNvPr id="18" name="矩形 17"/>
          <p:cNvSpPr/>
          <p:nvPr/>
        </p:nvSpPr>
        <p:spPr>
          <a:xfrm>
            <a:off x="5378233" y="1413301"/>
            <a:ext cx="1488251" cy="1483529"/>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p>
        </p:txBody>
      </p:sp>
      <p:sp>
        <p:nvSpPr>
          <p:cNvPr id="19" name="矩形 18"/>
          <p:cNvSpPr/>
          <p:nvPr/>
        </p:nvSpPr>
        <p:spPr>
          <a:xfrm>
            <a:off x="5359400" y="2897188"/>
            <a:ext cx="1487488" cy="8890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p>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p>
        </p:txBody>
      </p:sp>
      <p:sp>
        <p:nvSpPr>
          <p:cNvPr id="20" name="矩形 19"/>
          <p:cNvSpPr/>
          <p:nvPr/>
        </p:nvSpPr>
        <p:spPr>
          <a:xfrm>
            <a:off x="7199359" y="1413301"/>
            <a:ext cx="1488255" cy="1483529"/>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p>
        </p:txBody>
      </p:sp>
      <p:sp>
        <p:nvSpPr>
          <p:cNvPr id="21" name="矩形 20"/>
          <p:cNvSpPr/>
          <p:nvPr/>
        </p:nvSpPr>
        <p:spPr>
          <a:xfrm>
            <a:off x="7180263" y="2897188"/>
            <a:ext cx="1487488" cy="8890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p>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p>
        </p:txBody>
      </p:sp>
      <p:sp>
        <p:nvSpPr>
          <p:cNvPr id="22" name="矩形 21"/>
          <p:cNvSpPr/>
          <p:nvPr/>
        </p:nvSpPr>
        <p:spPr>
          <a:xfrm>
            <a:off x="9004300" y="1412875"/>
            <a:ext cx="1489075" cy="1484313"/>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p>
        </p:txBody>
      </p:sp>
      <p:sp>
        <p:nvSpPr>
          <p:cNvPr id="23" name="矩形 22"/>
          <p:cNvSpPr/>
          <p:nvPr/>
        </p:nvSpPr>
        <p:spPr>
          <a:xfrm>
            <a:off x="9004717" y="2896830"/>
            <a:ext cx="1488252" cy="890115"/>
          </a:xfrm>
          <a:prstGeom prst="rect">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sz="1600" strike="noStrike" noProof="1">
                <a:solidFill>
                  <a:srgbClr val="2F5EB0"/>
                </a:solidFill>
                <a:latin typeface="微软雅黑" panose="020B0503020204020204" charset="-122"/>
                <a:ea typeface="微软雅黑" panose="020B0503020204020204" charset="-122"/>
                <a:cs typeface="华文黑体" pitchFamily="2" charset="-122"/>
              </a:rPr>
              <a:t>点击添加标题</a:t>
            </a:r>
          </a:p>
          <a:p>
            <a:pPr algn="ctr" fontAlgn="auto"/>
            <a:r>
              <a:rPr lang="zh-CN" altLang="en-US" sz="1600" strike="noStrike" noProof="1">
                <a:solidFill>
                  <a:srgbClr val="2F5EB0"/>
                </a:solidFill>
                <a:latin typeface="微软雅黑" panose="020B0503020204020204" charset="-122"/>
                <a:ea typeface="微软雅黑" panose="020B0503020204020204" charset="-122"/>
                <a:cs typeface="华文黑体" pitchFamily="2" charset="-122"/>
              </a:rPr>
              <a:t>点击添加标题</a:t>
            </a:r>
          </a:p>
        </p:txBody>
      </p:sp>
      <p:grpSp>
        <p:nvGrpSpPr>
          <p:cNvPr id="24" name="组合 23"/>
          <p:cNvGrpSpPr/>
          <p:nvPr/>
        </p:nvGrpSpPr>
        <p:grpSpPr>
          <a:xfrm>
            <a:off x="2172316" y="1591324"/>
            <a:ext cx="535335" cy="685957"/>
            <a:chOff x="3095876" y="2479873"/>
            <a:chExt cx="366231" cy="470769"/>
          </a:xfrm>
          <a:effectLst>
            <a:outerShdw blurRad="50800" dist="38100" dir="2700000" algn="tl" rotWithShape="0">
              <a:prstClr val="black">
                <a:alpha val="40000"/>
              </a:prstClr>
            </a:outerShdw>
          </a:effectLst>
        </p:grpSpPr>
        <p:sp>
          <p:nvSpPr>
            <p:cNvPr id="25"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26"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27"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28"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sp>
        <p:nvSpPr>
          <p:cNvPr id="29" name="Freeform 64"/>
          <p:cNvSpPr>
            <a:spLocks noEditPoints="1"/>
          </p:cNvSpPr>
          <p:nvPr/>
        </p:nvSpPr>
        <p:spPr bwMode="auto">
          <a:xfrm flipH="1">
            <a:off x="3892550" y="1630363"/>
            <a:ext cx="736600" cy="608013"/>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75500" tIns="37750" rIns="75500" bIns="3775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nvGrpSpPr>
          <p:cNvPr id="30" name="组合 29"/>
          <p:cNvGrpSpPr/>
          <p:nvPr/>
        </p:nvGrpSpPr>
        <p:grpSpPr>
          <a:xfrm>
            <a:off x="5852211" y="1600583"/>
            <a:ext cx="460052" cy="667439"/>
            <a:chOff x="5690315" y="3674507"/>
            <a:chExt cx="314729" cy="458061"/>
          </a:xfrm>
          <a:effectLst>
            <a:outerShdw blurRad="50800" dist="38100" dir="2700000" algn="tl" rotWithShape="0">
              <a:prstClr val="black">
                <a:alpha val="40000"/>
              </a:prstClr>
            </a:outerShdw>
          </a:effectLst>
        </p:grpSpPr>
        <p:sp>
          <p:nvSpPr>
            <p:cNvPr id="31"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2"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sp>
        <p:nvSpPr>
          <p:cNvPr id="33" name="Freeform 9"/>
          <p:cNvSpPr/>
          <p:nvPr/>
        </p:nvSpPr>
        <p:spPr bwMode="auto">
          <a:xfrm flipH="1">
            <a:off x="7521575" y="1695450"/>
            <a:ext cx="763588" cy="477838"/>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75500" tIns="37750" rIns="75500" bIns="3775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nvGrpSpPr>
          <p:cNvPr id="34" name="组合 33"/>
          <p:cNvGrpSpPr/>
          <p:nvPr/>
        </p:nvGrpSpPr>
        <p:grpSpPr>
          <a:xfrm>
            <a:off x="9422853" y="1629062"/>
            <a:ext cx="651981" cy="610482"/>
            <a:chOff x="1784487" y="2486066"/>
            <a:chExt cx="446032" cy="418971"/>
          </a:xfrm>
          <a:effectLst>
            <a:outerShdw blurRad="50800" dist="38100" dir="2700000" algn="tl" rotWithShape="0">
              <a:prstClr val="black">
                <a:alpha val="40000"/>
              </a:prstClr>
            </a:outerShdw>
          </a:effectLst>
        </p:grpSpPr>
        <p:sp>
          <p:nvSpPr>
            <p:cNvPr id="35"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6"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7"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8"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9"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40"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grpSp>
        <p:nvGrpSpPr>
          <p:cNvPr id="41" name="组合 40"/>
          <p:cNvGrpSpPr/>
          <p:nvPr/>
        </p:nvGrpSpPr>
        <p:grpSpPr>
          <a:xfrm>
            <a:off x="2336402" y="2485702"/>
            <a:ext cx="7514843" cy="190750"/>
            <a:chOff x="1918742" y="3212976"/>
            <a:chExt cx="8352927" cy="216024"/>
          </a:xfrm>
          <a:effectLst>
            <a:outerShdw blurRad="50800" dist="38100" dir="2700000" algn="tl" rotWithShape="0">
              <a:prstClr val="black">
                <a:alpha val="40000"/>
              </a:prstClr>
            </a:outerShdw>
          </a:effectLst>
        </p:grpSpPr>
        <p:sp>
          <p:nvSpPr>
            <p:cNvPr id="42" name="椭圆 41"/>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3" name="椭圆 42"/>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4" name="椭圆 43"/>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5" name="椭圆 44"/>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6" name="椭圆 45"/>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7" name="矩形 46"/>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48" name="等腰三角形 47"/>
          <p:cNvSpPr/>
          <p:nvPr/>
        </p:nvSpPr>
        <p:spPr>
          <a:xfrm flipV="1">
            <a:off x="2336800" y="3786188"/>
            <a:ext cx="206375" cy="179388"/>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solidFill>
                <a:schemeClr val="tx2">
                  <a:lumMod val="50000"/>
                </a:schemeClr>
              </a:solidFill>
            </a:endParaRPr>
          </a:p>
        </p:txBody>
      </p:sp>
      <p:sp>
        <p:nvSpPr>
          <p:cNvPr id="49" name="等腰三角形 48"/>
          <p:cNvSpPr/>
          <p:nvPr/>
        </p:nvSpPr>
        <p:spPr>
          <a:xfrm flipV="1">
            <a:off x="4157663" y="3786188"/>
            <a:ext cx="206375" cy="179388"/>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solidFill>
                <a:schemeClr val="tx2">
                  <a:lumMod val="50000"/>
                </a:schemeClr>
              </a:solidFill>
            </a:endParaRPr>
          </a:p>
        </p:txBody>
      </p:sp>
      <p:sp>
        <p:nvSpPr>
          <p:cNvPr id="50" name="等腰三角形 49"/>
          <p:cNvSpPr/>
          <p:nvPr/>
        </p:nvSpPr>
        <p:spPr>
          <a:xfrm flipV="1">
            <a:off x="5978525" y="3786188"/>
            <a:ext cx="207963" cy="179388"/>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solidFill>
                <a:schemeClr val="tx2">
                  <a:lumMod val="50000"/>
                </a:schemeClr>
              </a:solidFill>
            </a:endParaRPr>
          </a:p>
        </p:txBody>
      </p:sp>
      <p:sp>
        <p:nvSpPr>
          <p:cNvPr id="51" name="等腰三角形 50"/>
          <p:cNvSpPr/>
          <p:nvPr/>
        </p:nvSpPr>
        <p:spPr>
          <a:xfrm flipV="1">
            <a:off x="7799388" y="3786188"/>
            <a:ext cx="207963" cy="179388"/>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solidFill>
                <a:schemeClr val="tx2">
                  <a:lumMod val="50000"/>
                </a:schemeClr>
              </a:solidFill>
            </a:endParaRPr>
          </a:p>
        </p:txBody>
      </p:sp>
      <p:sp>
        <p:nvSpPr>
          <p:cNvPr id="52" name="等腰三角形 51"/>
          <p:cNvSpPr/>
          <p:nvPr/>
        </p:nvSpPr>
        <p:spPr>
          <a:xfrm flipV="1">
            <a:off x="9645261" y="3786945"/>
            <a:ext cx="207165" cy="178024"/>
          </a:xfrm>
          <a:prstGeom prs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solidFill>
                <a:schemeClr val="tx2">
                  <a:lumMod val="50000"/>
                </a:schemeClr>
              </a:solidFill>
            </a:endParaRPr>
          </a:p>
        </p:txBody>
      </p:sp>
      <p:sp>
        <p:nvSpPr>
          <p:cNvPr id="53" name="TextBox 64"/>
          <p:cNvSpPr txBox="1"/>
          <p:nvPr/>
        </p:nvSpPr>
        <p:spPr>
          <a:xfrm>
            <a:off x="2047875" y="4102100"/>
            <a:ext cx="1063625" cy="368300"/>
          </a:xfrm>
          <a:prstGeom prst="rect">
            <a:avLst/>
          </a:prstGeom>
          <a:noFill/>
          <a:ln w="9525">
            <a:noFill/>
          </a:ln>
        </p:spPr>
        <p:txBody>
          <a:bodyPr wrap="none" lIns="75500" tIns="37750" rIns="75500" bIns="37750" anchor="t">
            <a:spAutoFit/>
          </a:bodyPr>
          <a:lstStyle/>
          <a:p>
            <a:pPr algn="ctr"/>
            <a:r>
              <a:rPr lang="zh-CN" altLang="en-US" b="1" dirty="0">
                <a:solidFill>
                  <a:srgbClr val="2F5EB0"/>
                </a:solidFill>
                <a:latin typeface="微软雅黑" panose="020B0503020204020204" charset="-122"/>
                <a:ea typeface="微软雅黑" panose="020B0503020204020204" charset="-122"/>
              </a:rPr>
              <a:t>添加文字</a:t>
            </a:r>
          </a:p>
        </p:txBody>
      </p:sp>
      <p:sp>
        <p:nvSpPr>
          <p:cNvPr id="54" name="TextBox 65"/>
          <p:cNvSpPr txBox="1"/>
          <p:nvPr/>
        </p:nvSpPr>
        <p:spPr>
          <a:xfrm>
            <a:off x="3729038" y="4102100"/>
            <a:ext cx="1063625" cy="368300"/>
          </a:xfrm>
          <a:prstGeom prst="rect">
            <a:avLst/>
          </a:prstGeom>
          <a:noFill/>
          <a:ln w="9525">
            <a:noFill/>
          </a:ln>
        </p:spPr>
        <p:txBody>
          <a:bodyPr wrap="none" lIns="75500" tIns="37750" rIns="75500" bIns="37750" anchor="t">
            <a:spAutoFit/>
          </a:bodyPr>
          <a:lstStyle/>
          <a:p>
            <a:pPr algn="ctr"/>
            <a:r>
              <a:rPr lang="zh-CN" altLang="en-US" b="1">
                <a:solidFill>
                  <a:srgbClr val="2F5EB0"/>
                </a:solidFill>
                <a:latin typeface="微软雅黑" panose="020B0503020204020204" charset="-122"/>
                <a:ea typeface="微软雅黑" panose="020B0503020204020204" charset="-122"/>
              </a:rPr>
              <a:t>添加文字</a:t>
            </a:r>
          </a:p>
        </p:txBody>
      </p:sp>
      <p:sp>
        <p:nvSpPr>
          <p:cNvPr id="55" name="TextBox 66"/>
          <p:cNvSpPr txBox="1"/>
          <p:nvPr/>
        </p:nvSpPr>
        <p:spPr>
          <a:xfrm>
            <a:off x="5410200" y="4102100"/>
            <a:ext cx="1065213" cy="368300"/>
          </a:xfrm>
          <a:prstGeom prst="rect">
            <a:avLst/>
          </a:prstGeom>
          <a:noFill/>
          <a:ln w="9525">
            <a:noFill/>
          </a:ln>
        </p:spPr>
        <p:txBody>
          <a:bodyPr wrap="none" lIns="75500" tIns="37750" rIns="75500" bIns="37750" anchor="t">
            <a:spAutoFit/>
          </a:bodyPr>
          <a:lstStyle/>
          <a:p>
            <a:pPr algn="ctr"/>
            <a:r>
              <a:rPr lang="zh-CN" altLang="en-US" b="1">
                <a:solidFill>
                  <a:srgbClr val="2F5EB0"/>
                </a:solidFill>
                <a:latin typeface="微软雅黑" panose="020B0503020204020204" charset="-122"/>
                <a:ea typeface="微软雅黑" panose="020B0503020204020204" charset="-122"/>
              </a:rPr>
              <a:t>添加文字</a:t>
            </a:r>
          </a:p>
        </p:txBody>
      </p:sp>
      <p:sp>
        <p:nvSpPr>
          <p:cNvPr id="56" name="TextBox 67"/>
          <p:cNvSpPr txBox="1"/>
          <p:nvPr/>
        </p:nvSpPr>
        <p:spPr>
          <a:xfrm>
            <a:off x="7231063" y="4102100"/>
            <a:ext cx="1065212" cy="368300"/>
          </a:xfrm>
          <a:prstGeom prst="rect">
            <a:avLst/>
          </a:prstGeom>
          <a:noFill/>
          <a:ln w="9525">
            <a:noFill/>
          </a:ln>
        </p:spPr>
        <p:txBody>
          <a:bodyPr wrap="none" lIns="75500" tIns="37750" rIns="75500" bIns="37750" anchor="t">
            <a:spAutoFit/>
          </a:bodyPr>
          <a:lstStyle/>
          <a:p>
            <a:pPr algn="ctr"/>
            <a:r>
              <a:rPr lang="zh-CN" altLang="en-US" b="1">
                <a:solidFill>
                  <a:srgbClr val="2F5EB0"/>
                </a:solidFill>
                <a:latin typeface="微软雅黑" panose="020B0503020204020204" charset="-122"/>
                <a:ea typeface="微软雅黑" panose="020B0503020204020204" charset="-122"/>
              </a:rPr>
              <a:t>添加文字</a:t>
            </a:r>
          </a:p>
        </p:txBody>
      </p:sp>
      <p:sp>
        <p:nvSpPr>
          <p:cNvPr id="57" name="TextBox 68"/>
          <p:cNvSpPr txBox="1"/>
          <p:nvPr/>
        </p:nvSpPr>
        <p:spPr>
          <a:xfrm>
            <a:off x="9077325" y="4102100"/>
            <a:ext cx="1063625" cy="368300"/>
          </a:xfrm>
          <a:prstGeom prst="rect">
            <a:avLst/>
          </a:prstGeom>
          <a:noFill/>
          <a:ln w="9525">
            <a:noFill/>
          </a:ln>
        </p:spPr>
        <p:txBody>
          <a:bodyPr wrap="none" lIns="75500" tIns="37750" rIns="75500" bIns="37750" anchor="t">
            <a:spAutoFit/>
          </a:bodyPr>
          <a:lstStyle/>
          <a:p>
            <a:pPr algn="ctr"/>
            <a:r>
              <a:rPr lang="zh-CN" altLang="en-US" b="1">
                <a:solidFill>
                  <a:srgbClr val="2F5EB0"/>
                </a:solidFill>
                <a:latin typeface="微软雅黑" panose="020B0503020204020204" charset="-122"/>
                <a:ea typeface="微软雅黑" panose="020B0503020204020204" charset="-122"/>
              </a:rPr>
              <a:t>添加文字</a:t>
            </a:r>
          </a:p>
        </p:txBody>
      </p:sp>
      <p:sp>
        <p:nvSpPr>
          <p:cNvPr id="64" name="矩形 63"/>
          <p:cNvSpPr/>
          <p:nvPr/>
        </p:nvSpPr>
        <p:spPr>
          <a:xfrm>
            <a:off x="1695857" y="4681253"/>
            <a:ext cx="8797112" cy="485562"/>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b="1" strike="noStrike" noProof="1">
                <a:latin typeface="微软雅黑" panose="020B0503020204020204" charset="-122"/>
                <a:ea typeface="微软雅黑" panose="020B0503020204020204" charset="-122"/>
              </a:rPr>
              <a:t>输入文字</a:t>
            </a:r>
          </a:p>
        </p:txBody>
      </p:sp>
      <p:sp>
        <p:nvSpPr>
          <p:cNvPr id="65" name="矩形 64"/>
          <p:cNvSpPr/>
          <p:nvPr/>
        </p:nvSpPr>
        <p:spPr>
          <a:xfrm>
            <a:off x="1919288" y="5354638"/>
            <a:ext cx="8350250" cy="867898"/>
          </a:xfrm>
          <a:prstGeom prst="rect">
            <a:avLst/>
          </a:prstGeom>
          <a:noFill/>
          <a:ln w="9525">
            <a:noFill/>
          </a:ln>
        </p:spPr>
        <p:txBody>
          <a:bodyPr wrap="square" lIns="91407" tIns="45704" rIns="91407" bIns="45704" anchor="t">
            <a:spAutoFit/>
          </a:bodyPr>
          <a:lstStyle/>
          <a:p>
            <a:pPr algn="ctr">
              <a:lnSpc>
                <a:spcPct val="120000"/>
              </a:lnSpc>
            </a:pPr>
            <a:r>
              <a:rPr lang="zh-CN" altLang="en-US" sz="1400" dirty="0">
                <a:latin typeface="Calibri" panose="020F0502020204030204" charset="0"/>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r>
              <a:rPr lang="zh-CN" altLang="en-US" sz="1400" dirty="0">
                <a:ea typeface="微软雅黑" panose="020B0503020204020204" charset="-122"/>
                <a:sym typeface="微软雅黑" panose="020B0503020204020204" charset="-122"/>
              </a:rPr>
              <a:t>。更多模版：亮亮图文旗舰店</a:t>
            </a:r>
            <a:r>
              <a:rPr lang="en-US" altLang="zh-CN" sz="1400">
                <a:ea typeface="微软雅黑" panose="020B0503020204020204" charset="-122"/>
                <a:sym typeface="微软雅黑" panose="020B0503020204020204" charset="-122"/>
              </a:rPr>
              <a:t>https://liangliangtuwen.tmall.com</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66" name="TextBox 65"/>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ppt_x</p:attrName>
                                        </p:attrNameLst>
                                      </p:cBhvr>
                                      <p:tavLst>
                                        <p:tav tm="0">
                                          <p:val>
                                            <p:strVal val="#ppt_x"/>
                                          </p:val>
                                        </p:tav>
                                        <p:tav tm="100000">
                                          <p:val>
                                            <p:strVal val="#ppt_x"/>
                                          </p:val>
                                        </p:tav>
                                      </p:tavLst>
                                    </p:anim>
                                    <p:anim calcmode="lin" valueType="num">
                                      <p:cBhvr>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ppt_x</p:attrName>
                                        </p:attrNameLst>
                                      </p:cBhvr>
                                      <p:tavLst>
                                        <p:tav tm="0">
                                          <p:val>
                                            <p:strVal val="#ppt_x"/>
                                          </p:val>
                                        </p:tav>
                                        <p:tav tm="100000">
                                          <p:val>
                                            <p:strVal val="#ppt_x"/>
                                          </p:val>
                                        </p:tav>
                                      </p:tavLst>
                                    </p:anim>
                                    <p:anim calcmode="lin" valueType="num">
                                      <p:cBhvr>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ppt_x</p:attrName>
                                        </p:attrNameLst>
                                      </p:cBhvr>
                                      <p:tavLst>
                                        <p:tav tm="0">
                                          <p:val>
                                            <p:strVal val="#ppt_x"/>
                                          </p:val>
                                        </p:tav>
                                        <p:tav tm="100000">
                                          <p:val>
                                            <p:strVal val="#ppt_x"/>
                                          </p:val>
                                        </p:tav>
                                      </p:tavLst>
                                    </p:anim>
                                    <p:anim calcmode="lin" valueType="num">
                                      <p:cBhvr>
                                        <p:cTn id="44" dur="500" fill="hold"/>
                                        <p:tgtEl>
                                          <p:spTgt spid="23"/>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anim calcmode="lin" valueType="num">
                                      <p:cBhvr>
                                        <p:cTn id="79" dur="500" fill="hold"/>
                                        <p:tgtEl>
                                          <p:spTgt spid="53"/>
                                        </p:tgtEl>
                                        <p:attrNameLst>
                                          <p:attrName>ppt_x</p:attrName>
                                        </p:attrNameLst>
                                      </p:cBhvr>
                                      <p:tavLst>
                                        <p:tav tm="0">
                                          <p:val>
                                            <p:strVal val="#ppt_x"/>
                                          </p:val>
                                        </p:tav>
                                        <p:tav tm="100000">
                                          <p:val>
                                            <p:strVal val="#ppt_x"/>
                                          </p:val>
                                        </p:tav>
                                      </p:tavLst>
                                    </p:anim>
                                    <p:anim calcmode="lin" valueType="num">
                                      <p:cBhvr>
                                        <p:cTn id="80" dur="500" fill="hold"/>
                                        <p:tgtEl>
                                          <p:spTgt spid="53"/>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anim calcmode="lin" valueType="num">
                                      <p:cBhvr>
                                        <p:cTn id="96" dur="500" fill="hold"/>
                                        <p:tgtEl>
                                          <p:spTgt spid="54"/>
                                        </p:tgtEl>
                                        <p:attrNameLst>
                                          <p:attrName>ppt_x</p:attrName>
                                        </p:attrNameLst>
                                      </p:cBhvr>
                                      <p:tavLst>
                                        <p:tav tm="0">
                                          <p:val>
                                            <p:strVal val="#ppt_x"/>
                                          </p:val>
                                        </p:tav>
                                        <p:tav tm="100000">
                                          <p:val>
                                            <p:strVal val="#ppt_x"/>
                                          </p:val>
                                        </p:tav>
                                      </p:tavLst>
                                    </p:anim>
                                    <p:anim calcmode="lin" valueType="num">
                                      <p:cBhvr>
                                        <p:cTn id="97" dur="5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anim calcmode="lin" valueType="num">
                                      <p:cBhvr>
                                        <p:cTn id="101" dur="500" fill="hold"/>
                                        <p:tgtEl>
                                          <p:spTgt spid="55"/>
                                        </p:tgtEl>
                                        <p:attrNameLst>
                                          <p:attrName>ppt_x</p:attrName>
                                        </p:attrNameLst>
                                      </p:cBhvr>
                                      <p:tavLst>
                                        <p:tav tm="0">
                                          <p:val>
                                            <p:strVal val="#ppt_x"/>
                                          </p:val>
                                        </p:tav>
                                        <p:tav tm="100000">
                                          <p:val>
                                            <p:strVal val="#ppt_x"/>
                                          </p:val>
                                        </p:tav>
                                      </p:tavLst>
                                    </p:anim>
                                    <p:anim calcmode="lin" valueType="num">
                                      <p:cBhvr>
                                        <p:cTn id="102" dur="5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anim calcmode="lin" valueType="num">
                                      <p:cBhvr>
                                        <p:cTn id="106" dur="500" fill="hold"/>
                                        <p:tgtEl>
                                          <p:spTgt spid="56"/>
                                        </p:tgtEl>
                                        <p:attrNameLst>
                                          <p:attrName>ppt_x</p:attrName>
                                        </p:attrNameLst>
                                      </p:cBhvr>
                                      <p:tavLst>
                                        <p:tav tm="0">
                                          <p:val>
                                            <p:strVal val="#ppt_x"/>
                                          </p:val>
                                        </p:tav>
                                        <p:tav tm="100000">
                                          <p:val>
                                            <p:strVal val="#ppt_x"/>
                                          </p:val>
                                        </p:tav>
                                      </p:tavLst>
                                    </p:anim>
                                    <p:anim calcmode="lin" valueType="num">
                                      <p:cBhvr>
                                        <p:cTn id="107" dur="500" fill="hold"/>
                                        <p:tgtEl>
                                          <p:spTgt spid="5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anim calcmode="lin" valueType="num">
                                      <p:cBhvr>
                                        <p:cTn id="111" dur="500" fill="hold"/>
                                        <p:tgtEl>
                                          <p:spTgt spid="57"/>
                                        </p:tgtEl>
                                        <p:attrNameLst>
                                          <p:attrName>ppt_x</p:attrName>
                                        </p:attrNameLst>
                                      </p:cBhvr>
                                      <p:tavLst>
                                        <p:tav tm="0">
                                          <p:val>
                                            <p:strVal val="#ppt_x"/>
                                          </p:val>
                                        </p:tav>
                                        <p:tav tm="100000">
                                          <p:val>
                                            <p:strVal val="#ppt_x"/>
                                          </p:val>
                                        </p:tav>
                                      </p:tavLst>
                                    </p:anim>
                                    <p:anim calcmode="lin" valueType="num">
                                      <p:cBhvr>
                                        <p:cTn id="112" dur="500" fill="hold"/>
                                        <p:tgtEl>
                                          <p:spTgt spid="57"/>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500"/>
                            </p:stCondLst>
                            <p:childTnLst>
                              <p:par>
                                <p:cTn id="120" presetID="16" presetClass="entr" presetSubtype="37" fill="hold" grpId="0" nodeType="after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barn(outVertical)">
                                      <p:cBhvr>
                                        <p:cTn id="122" dur="500"/>
                                        <p:tgtEl>
                                          <p:spTgt spid="65"/>
                                        </p:tgtEl>
                                      </p:cBhvr>
                                    </p:animEffect>
                                  </p:childTnLst>
                                </p:cTn>
                              </p:par>
                            </p:childTnLst>
                          </p:cTn>
                        </p:par>
                        <p:par>
                          <p:cTn id="123" fill="hold">
                            <p:stCondLst>
                              <p:cond delay="2000"/>
                            </p:stCondLst>
                            <p:childTnLst>
                              <p:par>
                                <p:cTn id="124" presetID="10" presetClass="entr" presetSubtype="0" fill="hold" grpId="0" nodeType="after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fade">
                                      <p:cBhvr>
                                        <p:cTn id="126" dur="1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9" grpId="0" bldLvl="0" animBg="1"/>
      <p:bldP spid="33" grpId="0" bldLvl="0" animBg="1"/>
      <p:bldP spid="48" grpId="0" bldLvl="0" animBg="1"/>
      <p:bldP spid="49" grpId="0" bldLvl="0" animBg="1"/>
      <p:bldP spid="50" grpId="0" bldLvl="0" animBg="1"/>
      <p:bldP spid="51" grpId="0" bldLvl="0" animBg="1"/>
      <p:bldP spid="52" grpId="0" bldLvl="0" animBg="1"/>
      <p:bldP spid="53" grpId="0"/>
      <p:bldP spid="54" grpId="0"/>
      <p:bldP spid="55" grpId="0"/>
      <p:bldP spid="56" grpId="0"/>
      <p:bldP spid="57" grpId="0"/>
      <p:bldP spid="64" grpId="0" bldLvl="0" animBg="1"/>
      <p:bldP spid="65"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075" y="2133193"/>
            <a:ext cx="12287076" cy="2519622"/>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7170" name="图片 4" descr="234980-1403100Z15566"/>
          <p:cNvPicPr>
            <a:picLocks noChangeAspect="1"/>
          </p:cNvPicPr>
          <p:nvPr/>
        </p:nvPicPr>
        <p:blipFill>
          <a:blip r:embed="rId3"/>
          <a:stretch>
            <a:fillRect/>
          </a:stretch>
        </p:blipFill>
        <p:spPr>
          <a:xfrm>
            <a:off x="0" y="774700"/>
            <a:ext cx="3883025" cy="5821363"/>
          </a:xfrm>
          <a:prstGeom prst="rect">
            <a:avLst/>
          </a:prstGeom>
          <a:noFill/>
          <a:ln w="9525">
            <a:noFill/>
          </a:ln>
        </p:spPr>
      </p:pic>
      <p:sp>
        <p:nvSpPr>
          <p:cNvPr id="3" name="Freeform 5"/>
          <p:cNvSpPr/>
          <p:nvPr/>
        </p:nvSpPr>
        <p:spPr bwMode="auto">
          <a:xfrm>
            <a:off x="4299752" y="2859391"/>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4" name="KSO_Shape"/>
          <p:cNvSpPr/>
          <p:nvPr/>
        </p:nvSpPr>
        <p:spPr bwMode="auto">
          <a:xfrm>
            <a:off x="4611688" y="3170238"/>
            <a:ext cx="585788" cy="44450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2F5EB0"/>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cxnSp>
        <p:nvCxnSpPr>
          <p:cNvPr id="6" name="直接连接符 5"/>
          <p:cNvCxnSpPr/>
          <p:nvPr/>
        </p:nvCxnSpPr>
        <p:spPr>
          <a:xfrm>
            <a:off x="5667375" y="2787650"/>
            <a:ext cx="0" cy="128905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文本框 9"/>
          <p:cNvSpPr txBox="1"/>
          <p:nvPr/>
        </p:nvSpPr>
        <p:spPr>
          <a:xfrm>
            <a:off x="6013450" y="2636838"/>
            <a:ext cx="2852738" cy="673100"/>
          </a:xfrm>
          <a:prstGeom prst="rect">
            <a:avLst/>
          </a:prstGeom>
          <a:noFill/>
          <a:ln w="9525">
            <a:noFill/>
          </a:ln>
        </p:spPr>
        <p:txBody>
          <a:bodyPr wrap="square" lIns="68562" tIns="34281" rIns="68562" bIns="34281" anchor="t">
            <a:spAutoFit/>
          </a:bodyPr>
          <a:lstStyle/>
          <a:p>
            <a:pPr marL="0" lvl="1" indent="457200" algn="ctr"/>
            <a:r>
              <a:rPr lang="zh-CN" altLang="en-US" sz="2400" b="1" dirty="0">
                <a:solidFill>
                  <a:schemeClr val="bg1"/>
                </a:solidFill>
                <a:latin typeface="微软雅黑" panose="020B0503020204020204" charset="-122"/>
                <a:ea typeface="微软雅黑" panose="020B0503020204020204" charset="-122"/>
              </a:rPr>
              <a:t>年度工作概述</a:t>
            </a:r>
            <a:endParaRPr lang="en-US" altLang="zh-CN" sz="2400" b="1" dirty="0">
              <a:solidFill>
                <a:schemeClr val="bg1"/>
              </a:solidFill>
              <a:latin typeface="微软雅黑" panose="020B0503020204020204" charset="-122"/>
              <a:ea typeface="微软雅黑" panose="020B0503020204020204" charset="-122"/>
            </a:endParaRPr>
          </a:p>
          <a:p>
            <a:pPr marL="0" lvl="1" indent="457200" algn="ctr"/>
            <a:r>
              <a:rPr lang="zh-CN" altLang="en-US" sz="1400" dirty="0">
                <a:solidFill>
                  <a:schemeClr val="bg1"/>
                </a:solidFill>
                <a:latin typeface="微软雅黑" panose="020B0503020204020204" charset="-122"/>
                <a:ea typeface="微软雅黑" panose="020B0503020204020204" charset="-122"/>
              </a:rPr>
              <a:t>（添加二级标题）</a:t>
            </a:r>
          </a:p>
        </p:txBody>
      </p:sp>
      <p:grpSp>
        <p:nvGrpSpPr>
          <p:cNvPr id="8" name="组合 7"/>
          <p:cNvGrpSpPr/>
          <p:nvPr/>
        </p:nvGrpSpPr>
        <p:grpSpPr>
          <a:xfrm>
            <a:off x="5886450" y="3284538"/>
            <a:ext cx="1436688" cy="228600"/>
            <a:chOff x="4369395" y="3284984"/>
            <a:chExt cx="1436675" cy="228024"/>
          </a:xfrm>
        </p:grpSpPr>
        <p:sp>
          <p:nvSpPr>
            <p:cNvPr id="7176"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工作概述</a:t>
              </a:r>
            </a:p>
          </p:txBody>
        </p:sp>
        <p:grpSp>
          <p:nvGrpSpPr>
            <p:cNvPr id="7177"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13" name="组合 12"/>
          <p:cNvGrpSpPr/>
          <p:nvPr/>
        </p:nvGrpSpPr>
        <p:grpSpPr>
          <a:xfrm>
            <a:off x="7251700" y="3284538"/>
            <a:ext cx="1436688" cy="228600"/>
            <a:chOff x="4369395" y="3284984"/>
            <a:chExt cx="1436675" cy="228024"/>
          </a:xfrm>
        </p:grpSpPr>
        <p:sp>
          <p:nvSpPr>
            <p:cNvPr id="7181"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月度报表</a:t>
              </a:r>
            </a:p>
          </p:txBody>
        </p:sp>
        <p:grpSp>
          <p:nvGrpSpPr>
            <p:cNvPr id="7182"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23" name="组合 22"/>
          <p:cNvGrpSpPr/>
          <p:nvPr/>
        </p:nvGrpSpPr>
        <p:grpSpPr>
          <a:xfrm>
            <a:off x="5883275" y="3573463"/>
            <a:ext cx="1436688" cy="228600"/>
            <a:chOff x="4369395" y="3284984"/>
            <a:chExt cx="1436675" cy="228024"/>
          </a:xfrm>
        </p:grpSpPr>
        <p:sp>
          <p:nvSpPr>
            <p:cNvPr id="7186"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月度概况</a:t>
              </a:r>
            </a:p>
          </p:txBody>
        </p:sp>
        <p:grpSp>
          <p:nvGrpSpPr>
            <p:cNvPr id="7187" name="组合 24"/>
            <p:cNvGrpSpPr/>
            <p:nvPr/>
          </p:nvGrpSpPr>
          <p:grpSpPr>
            <a:xfrm>
              <a:off x="4369395" y="3316401"/>
              <a:ext cx="168551" cy="168551"/>
              <a:chOff x="5005199" y="3717032"/>
              <a:chExt cx="168551" cy="168551"/>
            </a:xfrm>
          </p:grpSpPr>
          <p:sp>
            <p:nvSpPr>
              <p:cNvPr id="26" name="椭圆 2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27" name="等腰三角形 2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28" name="组合 27"/>
          <p:cNvGrpSpPr/>
          <p:nvPr/>
        </p:nvGrpSpPr>
        <p:grpSpPr>
          <a:xfrm>
            <a:off x="7251700" y="3573463"/>
            <a:ext cx="1436688" cy="227012"/>
            <a:chOff x="4369395" y="3284984"/>
            <a:chExt cx="1436675" cy="228024"/>
          </a:xfrm>
        </p:grpSpPr>
        <p:sp>
          <p:nvSpPr>
            <p:cNvPr id="7191"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历年对比</a:t>
              </a:r>
            </a:p>
          </p:txBody>
        </p:sp>
        <p:grpSp>
          <p:nvGrpSpPr>
            <p:cNvPr id="7192" name="组合 29"/>
            <p:cNvGrpSpPr/>
            <p:nvPr/>
          </p:nvGrpSpPr>
          <p:grpSpPr>
            <a:xfrm>
              <a:off x="4369395" y="3316401"/>
              <a:ext cx="168551" cy="168551"/>
              <a:chOff x="5005199" y="3717032"/>
              <a:chExt cx="168551" cy="168551"/>
            </a:xfrm>
          </p:grpSpPr>
          <p:sp>
            <p:nvSpPr>
              <p:cNvPr id="31" name="椭圆 3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32" name="等腰三角形 3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38" name="组合 37"/>
          <p:cNvGrpSpPr/>
          <p:nvPr/>
        </p:nvGrpSpPr>
        <p:grpSpPr>
          <a:xfrm>
            <a:off x="5883275" y="3860800"/>
            <a:ext cx="1436688" cy="228600"/>
            <a:chOff x="4369395" y="3284984"/>
            <a:chExt cx="1436675" cy="228024"/>
          </a:xfrm>
        </p:grpSpPr>
        <p:sp>
          <p:nvSpPr>
            <p:cNvPr id="7196"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月度数据</a:t>
              </a:r>
            </a:p>
          </p:txBody>
        </p:sp>
        <p:grpSp>
          <p:nvGrpSpPr>
            <p:cNvPr id="7197"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42" name="等腰三角形 4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43" name="组合 42"/>
          <p:cNvGrpSpPr/>
          <p:nvPr/>
        </p:nvGrpSpPr>
        <p:grpSpPr>
          <a:xfrm>
            <a:off x="7251700" y="3860800"/>
            <a:ext cx="1436688" cy="228600"/>
            <a:chOff x="4369395" y="3284984"/>
            <a:chExt cx="1436675" cy="228024"/>
          </a:xfrm>
        </p:grpSpPr>
        <p:sp>
          <p:nvSpPr>
            <p:cNvPr id="7201" name="文本框 9"/>
            <p:cNvSpPr txBox="1"/>
            <p:nvPr/>
          </p:nvSpPr>
          <p:spPr>
            <a:xfrm>
              <a:off x="4581935" y="3284984"/>
              <a:ext cx="1224135" cy="228024"/>
            </a:xfrm>
            <a:prstGeom prst="rect">
              <a:avLst/>
            </a:prstGeom>
            <a:noFill/>
            <a:ln w="9525">
              <a:noFill/>
            </a:ln>
          </p:spPr>
          <p:txBody>
            <a:bodyPr wrap="square" lIns="0" tIns="0" rIns="0" bIns="0" anchor="t">
              <a:spAutoFit/>
            </a:bodyPr>
            <a:lstStyle/>
            <a:p>
              <a:pPr marL="0" lvl="1" indent="457200"/>
              <a:r>
                <a:rPr lang="zh-CN" altLang="en-US" sz="1400" dirty="0">
                  <a:solidFill>
                    <a:schemeClr val="bg1"/>
                  </a:solidFill>
                  <a:latin typeface="微软雅黑" panose="020B0503020204020204" charset="-122"/>
                  <a:ea typeface="微软雅黑" panose="020B0503020204020204" charset="-122"/>
                </a:rPr>
                <a:t>总体概述</a:t>
              </a:r>
            </a:p>
          </p:txBody>
        </p:sp>
        <p:grpSp>
          <p:nvGrpSpPr>
            <p:cNvPr id="7202"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sp>
        <p:nvSpPr>
          <p:cNvPr id="51" name="矩形 50"/>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2" name="矩形 51"/>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3"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4" name="矩形 53"/>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209"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03</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6" name="矩形 55"/>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7" name="组合 56"/>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8" name="矩形 5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9" name="等腰三角形 5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7212" name="文本框 9"/>
          <p:cNvSpPr txBox="1"/>
          <p:nvPr/>
        </p:nvSpPr>
        <p:spPr>
          <a:xfrm>
            <a:off x="841375" y="203200"/>
            <a:ext cx="3313113"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第一章  </a:t>
            </a:r>
            <a:r>
              <a:rPr lang="en-US" altLang="zh-CN" b="1" dirty="0">
                <a:solidFill>
                  <a:srgbClr val="2F5EB0"/>
                </a:solidFill>
                <a:latin typeface="Calibri" panose="020F0502020204030204" charset="0"/>
                <a:ea typeface="宋体" panose="02010600030101010101" pitchFamily="2" charset="-122"/>
              </a:rPr>
              <a:t>SECTION</a:t>
            </a:r>
            <a:endParaRPr lang="en-US" altLang="ko-KR" dirty="0">
              <a:solidFill>
                <a:srgbClr val="2F5EB0"/>
              </a:solidFill>
              <a:latin typeface="微软雅黑" panose="020B0503020204020204" charset="-122"/>
              <a:ea typeface="微软雅黑" panose="020B0503020204020204" charset="-122"/>
            </a:endParaRPr>
          </a:p>
        </p:txBody>
      </p:sp>
      <p:sp>
        <p:nvSpPr>
          <p:cNvPr id="61"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48" name="TextBox 47"/>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ppt_x</p:attrName>
                                        </p:attrNameLst>
                                      </p:cBhvr>
                                      <p:tavLst>
                                        <p:tav tm="0">
                                          <p:val>
                                            <p:strVal val="#ppt_x"/>
                                          </p:val>
                                        </p:tav>
                                        <p:tav tm="100000">
                                          <p:val>
                                            <p:strVal val="#ppt_x"/>
                                          </p:val>
                                        </p:tav>
                                      </p:tavLst>
                                    </p:anim>
                                    <p:anim calcmode="lin" valueType="num">
                                      <p:cBhvr>
                                        <p:cTn id="44" dur="500" fill="hold"/>
                                        <p:tgtEl>
                                          <p:spTgt spid="2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500" fill="hold"/>
                                        <p:tgtEl>
                                          <p:spTgt spid="28"/>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ppt_x</p:attrName>
                                        </p:attrNameLst>
                                      </p:cBhvr>
                                      <p:tavLst>
                                        <p:tav tm="0">
                                          <p:val>
                                            <p:strVal val="#ppt_x"/>
                                          </p:val>
                                        </p:tav>
                                        <p:tav tm="100000">
                                          <p:val>
                                            <p:strVal val="#ppt_x"/>
                                          </p:val>
                                        </p:tav>
                                      </p:tavLst>
                                    </p:anim>
                                    <p:anim calcmode="lin" valueType="num">
                                      <p:cBhvr>
                                        <p:cTn id="54" dur="500" fill="hold"/>
                                        <p:tgtEl>
                                          <p:spTgt spid="38"/>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ppt_x</p:attrName>
                                        </p:attrNameLst>
                                      </p:cBhvr>
                                      <p:tavLst>
                                        <p:tav tm="0">
                                          <p:val>
                                            <p:strVal val="#ppt_x"/>
                                          </p:val>
                                        </p:tav>
                                        <p:tav tm="100000">
                                          <p:val>
                                            <p:strVal val="#ppt_x"/>
                                          </p:val>
                                        </p:tav>
                                      </p:tavLst>
                                    </p:anim>
                                    <p:anim calcmode="lin" valueType="num">
                                      <p:cBhvr>
                                        <p:cTn id="59" dur="500" fill="hold"/>
                                        <p:tgtEl>
                                          <p:spTgt spid="4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469"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35</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62470" name="文本框 9"/>
          <p:cNvSpPr txBox="1"/>
          <p:nvPr/>
        </p:nvSpPr>
        <p:spPr>
          <a:xfrm>
            <a:off x="841375" y="203200"/>
            <a:ext cx="1755775"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59" name="矩形 58"/>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60" name="组合 59"/>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3" name="KSO_Shape"/>
          <p:cNvSpPr/>
          <p:nvPr/>
        </p:nvSpPr>
        <p:spPr bwMode="auto">
          <a:xfrm>
            <a:off x="341313" y="219075"/>
            <a:ext cx="303213" cy="2587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grpSp>
        <p:nvGrpSpPr>
          <p:cNvPr id="14" name="组合 13"/>
          <p:cNvGrpSpPr/>
          <p:nvPr/>
        </p:nvGrpSpPr>
        <p:grpSpPr>
          <a:xfrm>
            <a:off x="2934085" y="1983256"/>
            <a:ext cx="1868104" cy="1866229"/>
            <a:chOff x="5305425" y="2638424"/>
            <a:chExt cx="1579563" cy="1577975"/>
          </a:xfrm>
          <a:solidFill>
            <a:srgbClr val="000000">
              <a:alpha val="60000"/>
            </a:srgbClr>
          </a:solidFill>
        </p:grpSpPr>
        <p:sp>
          <p:nvSpPr>
            <p:cNvPr id="15"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16"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17" name="组合 16"/>
          <p:cNvGrpSpPr/>
          <p:nvPr/>
        </p:nvGrpSpPr>
        <p:grpSpPr>
          <a:xfrm>
            <a:off x="4033569" y="3135885"/>
            <a:ext cx="2344993" cy="2341236"/>
            <a:chOff x="5102225" y="2441575"/>
            <a:chExt cx="1982788" cy="1979613"/>
          </a:xfrm>
          <a:solidFill>
            <a:srgbClr val="000000">
              <a:alpha val="60000"/>
            </a:srgbClr>
          </a:solidFill>
        </p:grpSpPr>
        <p:sp>
          <p:nvSpPr>
            <p:cNvPr id="18"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19"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20" name="组合 19"/>
          <p:cNvGrpSpPr/>
          <p:nvPr/>
        </p:nvGrpSpPr>
        <p:grpSpPr>
          <a:xfrm>
            <a:off x="6080314" y="2677270"/>
            <a:ext cx="1537667" cy="1560194"/>
            <a:chOff x="5803900" y="2852738"/>
            <a:chExt cx="1300163" cy="1319212"/>
          </a:xfrm>
          <a:solidFill>
            <a:srgbClr val="000000">
              <a:alpha val="60000"/>
            </a:srgbClr>
          </a:solidFill>
        </p:grpSpPr>
        <p:sp>
          <p:nvSpPr>
            <p:cNvPr id="21"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22" name="Freeform 19"/>
            <p:cNvSpPr>
              <a:spLocks noEditPoints="1"/>
            </p:cNvSpPr>
            <p:nvPr/>
          </p:nvSpPr>
          <p:spPr bwMode="auto">
            <a:xfrm>
              <a:off x="608357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23" name="组合 22"/>
          <p:cNvGrpSpPr/>
          <p:nvPr/>
        </p:nvGrpSpPr>
        <p:grpSpPr>
          <a:xfrm>
            <a:off x="7408324" y="2968896"/>
            <a:ext cx="1868104" cy="1866229"/>
            <a:chOff x="5305425" y="2638425"/>
            <a:chExt cx="1579563" cy="1577975"/>
          </a:xfrm>
          <a:solidFill>
            <a:srgbClr val="000000">
              <a:alpha val="60000"/>
            </a:srgbClr>
          </a:solidFill>
        </p:grpSpPr>
        <p:sp>
          <p:nvSpPr>
            <p:cNvPr id="24"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25"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sp>
        <p:nvSpPr>
          <p:cNvPr id="26" name="TextBox 51"/>
          <p:cNvSpPr txBox="1"/>
          <p:nvPr/>
        </p:nvSpPr>
        <p:spPr>
          <a:xfrm>
            <a:off x="1416050" y="2673350"/>
            <a:ext cx="1271588" cy="858838"/>
          </a:xfrm>
          <a:prstGeom prst="rect">
            <a:avLst/>
          </a:prstGeom>
          <a:noFill/>
          <a:ln w="9525">
            <a:noFill/>
          </a:ln>
        </p:spPr>
        <p:txBody>
          <a:bodyPr wrap="square" anchor="ctr">
            <a:spAutoFit/>
          </a:bodyPr>
          <a:lstStyle/>
          <a:p>
            <a:pPr>
              <a:lnSpc>
                <a:spcPct val="120000"/>
              </a:lnSpc>
            </a:pP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27" name="矩形 26"/>
          <p:cNvSpPr/>
          <p:nvPr/>
        </p:nvSpPr>
        <p:spPr>
          <a:xfrm>
            <a:off x="3038475" y="1430338"/>
            <a:ext cx="1598613" cy="385762"/>
          </a:xfrm>
          <a:prstGeom prst="rect">
            <a:avLst/>
          </a:prstGeom>
          <a:noFill/>
          <a:ln w="9525">
            <a:noFill/>
          </a:ln>
        </p:spPr>
        <p:txBody>
          <a:bodyPr wrap="square"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28" name="TextBox 53"/>
          <p:cNvSpPr txBox="1"/>
          <p:nvPr/>
        </p:nvSpPr>
        <p:spPr>
          <a:xfrm>
            <a:off x="1785938" y="4460875"/>
            <a:ext cx="1979612" cy="603250"/>
          </a:xfrm>
          <a:prstGeom prst="rect">
            <a:avLst/>
          </a:prstGeom>
          <a:noFill/>
          <a:ln w="9525">
            <a:noFill/>
          </a:ln>
        </p:spPr>
        <p:txBody>
          <a:bodyPr wrap="square" anchor="ctr">
            <a:spAutoFit/>
          </a:bodyPr>
          <a:lstStyle/>
          <a:p>
            <a:pPr>
              <a:lnSpc>
                <a:spcPct val="120000"/>
              </a:lnSpc>
            </a:pPr>
            <a:r>
              <a:rPr lang="zh-CN" altLang="en-US" sz="1400" dirty="0">
                <a:latin typeface="Calibri" panose="020F0502020204030204" charset="0"/>
                <a:ea typeface="微软雅黑" panose="020B0503020204020204" charset="-122"/>
              </a:rPr>
              <a:t>您的内容打在这里，或者通过复制您的文本</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29" name="矩形 28"/>
          <p:cNvSpPr/>
          <p:nvPr/>
        </p:nvSpPr>
        <p:spPr>
          <a:xfrm>
            <a:off x="4424363" y="5580063"/>
            <a:ext cx="1598612" cy="384175"/>
          </a:xfrm>
          <a:prstGeom prst="rect">
            <a:avLst/>
          </a:prstGeom>
          <a:noFill/>
          <a:ln w="9525">
            <a:noFill/>
          </a:ln>
        </p:spPr>
        <p:txBody>
          <a:bodyPr wrap="square"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30" name="TextBox 55"/>
          <p:cNvSpPr txBox="1"/>
          <p:nvPr/>
        </p:nvSpPr>
        <p:spPr>
          <a:xfrm>
            <a:off x="8039100" y="1976438"/>
            <a:ext cx="1752600" cy="858837"/>
          </a:xfrm>
          <a:prstGeom prst="rect">
            <a:avLst/>
          </a:prstGeom>
          <a:noFill/>
          <a:ln w="9525">
            <a:noFill/>
          </a:ln>
        </p:spPr>
        <p:txBody>
          <a:bodyPr wrap="square" anchor="ctr">
            <a:spAutoFit/>
          </a:bodyPr>
          <a:lstStyle/>
          <a:p>
            <a:pPr>
              <a:lnSpc>
                <a:spcPct val="120000"/>
              </a:lnSpc>
            </a:pPr>
            <a:r>
              <a:rPr lang="zh-CN" altLang="en-US" sz="1400" dirty="0">
                <a:solidFill>
                  <a:srgbClr val="808080"/>
                </a:solidFill>
                <a:latin typeface="Calibri" panose="020F0502020204030204" charset="0"/>
                <a:ea typeface="微软雅黑" panose="020B0503020204020204" charset="-122"/>
              </a:rPr>
              <a:t>您的内容打在这里，或者通过复制您的文本</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31" name="矩形 30"/>
          <p:cNvSpPr/>
          <p:nvPr/>
        </p:nvSpPr>
        <p:spPr>
          <a:xfrm>
            <a:off x="6019800" y="2103438"/>
            <a:ext cx="1598613" cy="385762"/>
          </a:xfrm>
          <a:prstGeom prst="rect">
            <a:avLst/>
          </a:prstGeom>
          <a:noFill/>
          <a:ln w="9525">
            <a:noFill/>
          </a:ln>
        </p:spPr>
        <p:txBody>
          <a:bodyPr wrap="square"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32" name="TextBox 57"/>
          <p:cNvSpPr txBox="1"/>
          <p:nvPr/>
        </p:nvSpPr>
        <p:spPr>
          <a:xfrm>
            <a:off x="9498013" y="4205288"/>
            <a:ext cx="1670050" cy="603250"/>
          </a:xfrm>
          <a:prstGeom prst="rect">
            <a:avLst/>
          </a:prstGeom>
          <a:noFill/>
          <a:ln w="9525">
            <a:noFill/>
          </a:ln>
        </p:spPr>
        <p:txBody>
          <a:bodyPr wrap="square" anchor="ctr">
            <a:spAutoFit/>
          </a:bodyPr>
          <a:lstStyle/>
          <a:p>
            <a:pPr>
              <a:lnSpc>
                <a:spcPct val="120000"/>
              </a:lnSpc>
            </a:pPr>
            <a:r>
              <a:rPr lang="zh-CN" altLang="en-US" sz="1400" dirty="0">
                <a:solidFill>
                  <a:srgbClr val="808080"/>
                </a:solidFill>
                <a:latin typeface="微软雅黑" panose="020B0503020204020204" charset="-122"/>
                <a:ea typeface="微软雅黑" panose="020B0503020204020204" charset="-122"/>
                <a:sym typeface="微软雅黑" panose="020B0503020204020204" charset="-122"/>
              </a:rPr>
              <a:t>在此录入上述图表的描述说明</a:t>
            </a:r>
          </a:p>
        </p:txBody>
      </p:sp>
      <p:sp>
        <p:nvSpPr>
          <p:cNvPr id="33" name="矩形 32"/>
          <p:cNvSpPr/>
          <p:nvPr/>
        </p:nvSpPr>
        <p:spPr>
          <a:xfrm>
            <a:off x="7546975" y="4946650"/>
            <a:ext cx="1598613" cy="385763"/>
          </a:xfrm>
          <a:prstGeom prst="rect">
            <a:avLst/>
          </a:prstGeom>
          <a:noFill/>
          <a:ln w="9525">
            <a:noFill/>
          </a:ln>
        </p:spPr>
        <p:txBody>
          <a:bodyPr wrap="square"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cxnSp>
        <p:nvCxnSpPr>
          <p:cNvPr id="34" name="肘形连接符 33"/>
          <p:cNvCxnSpPr/>
          <p:nvPr/>
        </p:nvCxnSpPr>
        <p:spPr>
          <a:xfrm rot="10800000" flipV="1">
            <a:off x="1492250" y="2719388"/>
            <a:ext cx="1530350" cy="833438"/>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rot="10800000">
            <a:off x="1887538" y="4394200"/>
            <a:ext cx="2471738" cy="568325"/>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肘形连接符 35"/>
          <p:cNvCxnSpPr/>
          <p:nvPr/>
        </p:nvCxnSpPr>
        <p:spPr>
          <a:xfrm rot="10800000" flipV="1">
            <a:off x="8605838" y="4143375"/>
            <a:ext cx="2422525" cy="641350"/>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nvCxnSpPr>
        <p:spPr>
          <a:xfrm rot="10800000" flipV="1">
            <a:off x="7383463" y="1916113"/>
            <a:ext cx="2266950" cy="998538"/>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86400000">
                                      <p:cBhvr>
                                        <p:cTn id="10" dur="8000" fill="hold"/>
                                        <p:tgtEl>
                                          <p:spTgt spid="14"/>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7500" fill="hold"/>
                                        <p:tgtEl>
                                          <p:spTgt spid="17"/>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35"/>
                                        </p:tgtEl>
                                        <p:attrNameLst>
                                          <p:attrName>style.visibility</p:attrName>
                                        </p:attrNameLst>
                                      </p:cBhvr>
                                      <p:to>
                                        <p:strVal val="visible"/>
                                      </p:to>
                                    </p:set>
                                    <p:animEffect transition="in" filter="wipe(right)">
                                      <p:cBhvr>
                                        <p:cTn id="30" dur="500"/>
                                        <p:tgtEl>
                                          <p:spTgt spid="35"/>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108000000">
                                      <p:cBhvr>
                                        <p:cTn id="44" dur="7000" fill="hold"/>
                                        <p:tgtEl>
                                          <p:spTgt spid="20"/>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ppt_x</p:attrName>
                                        </p:attrNameLst>
                                      </p:cBhvr>
                                      <p:tavLst>
                                        <p:tav tm="0">
                                          <p:val>
                                            <p:strVal val="#ppt_x"/>
                                          </p:val>
                                        </p:tav>
                                        <p:tav tm="100000">
                                          <p:val>
                                            <p:strVal val="#ppt_x"/>
                                          </p:val>
                                        </p:tav>
                                      </p:tavLst>
                                    </p:anim>
                                    <p:anim calcmode="lin" valueType="num">
                                      <p:cBhvr>
                                        <p:cTn id="59" dur="500" fill="hold"/>
                                        <p:tgtEl>
                                          <p:spTgt spid="23"/>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86400000">
                                      <p:cBhvr>
                                        <p:cTn id="61" dur="6500" fill="hold"/>
                                        <p:tgtEl>
                                          <p:spTgt spid="23"/>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4517"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37</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64518" name="文本框 9"/>
          <p:cNvSpPr txBox="1"/>
          <p:nvPr/>
        </p:nvSpPr>
        <p:spPr>
          <a:xfrm>
            <a:off x="841375" y="203200"/>
            <a:ext cx="1597025"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59" name="矩形 58"/>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60" name="组合 59"/>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3" name="KSO_Shape"/>
          <p:cNvSpPr/>
          <p:nvPr/>
        </p:nvSpPr>
        <p:spPr bwMode="auto">
          <a:xfrm>
            <a:off x="341313" y="219075"/>
            <a:ext cx="303213" cy="2587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14" name="矩形 5"/>
          <p:cNvSpPr/>
          <p:nvPr/>
        </p:nvSpPr>
        <p:spPr>
          <a:xfrm rot="2919292">
            <a:off x="6194767" y="2854461"/>
            <a:ext cx="796678" cy="731892"/>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15" name="矩形 5"/>
          <p:cNvSpPr/>
          <p:nvPr/>
        </p:nvSpPr>
        <p:spPr>
          <a:xfrm rot="18719445">
            <a:off x="5061741" y="2788323"/>
            <a:ext cx="796678" cy="731892"/>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grpSp>
        <p:nvGrpSpPr>
          <p:cNvPr id="16" name="组合 15"/>
          <p:cNvGrpSpPr/>
          <p:nvPr/>
        </p:nvGrpSpPr>
        <p:grpSpPr>
          <a:xfrm>
            <a:off x="4514850" y="2247900"/>
            <a:ext cx="1008063" cy="1008063"/>
            <a:chOff x="4416945" y="2276872"/>
            <a:chExt cx="1008112" cy="1008112"/>
          </a:xfrm>
        </p:grpSpPr>
        <p:sp>
          <p:nvSpPr>
            <p:cNvPr id="17" name="椭圆 16"/>
            <p:cNvSpPr/>
            <p:nvPr/>
          </p:nvSpPr>
          <p:spPr>
            <a:xfrm>
              <a:off x="4416945" y="2276872"/>
              <a:ext cx="1008112" cy="100811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4526" name="Freeform 92"/>
            <p:cNvSpPr>
              <a:spLocks noEditPoints="1"/>
            </p:cNvSpPr>
            <p:nvPr/>
          </p:nvSpPr>
          <p:spPr>
            <a:xfrm>
              <a:off x="4780507" y="2642667"/>
              <a:ext cx="280988" cy="287338"/>
            </a:xfrm>
            <a:custGeom>
              <a:avLst/>
              <a:gdLst/>
              <a:ahLst/>
              <a:cxnLst>
                <a:cxn ang="0">
                  <a:pos x="231995" y="145105"/>
                </a:cxn>
                <a:cxn ang="0">
                  <a:pos x="219026" y="142232"/>
                </a:cxn>
                <a:cxn ang="0">
                  <a:pos x="229113" y="124992"/>
                </a:cxn>
                <a:cxn ang="0">
                  <a:pos x="231995" y="124992"/>
                </a:cxn>
                <a:cxn ang="0">
                  <a:pos x="265137" y="66087"/>
                </a:cxn>
                <a:cxn ang="0">
                  <a:pos x="236318" y="33043"/>
                </a:cxn>
                <a:cxn ang="0">
                  <a:pos x="236318" y="12930"/>
                </a:cxn>
                <a:cxn ang="0">
                  <a:pos x="280988" y="66087"/>
                </a:cxn>
                <a:cxn ang="0">
                  <a:pos x="231995" y="145105"/>
                </a:cxn>
                <a:cxn ang="0">
                  <a:pos x="141214" y="186769"/>
                </a:cxn>
                <a:cxn ang="0">
                  <a:pos x="51874" y="57467"/>
                </a:cxn>
                <a:cxn ang="0">
                  <a:pos x="51874" y="0"/>
                </a:cxn>
                <a:cxn ang="0">
                  <a:pos x="230554" y="0"/>
                </a:cxn>
                <a:cxn ang="0">
                  <a:pos x="230554" y="57467"/>
                </a:cxn>
                <a:cxn ang="0">
                  <a:pos x="141214" y="186769"/>
                </a:cxn>
                <a:cxn ang="0">
                  <a:pos x="96544" y="17240"/>
                </a:cxn>
                <a:cxn ang="0">
                  <a:pos x="74930" y="17240"/>
                </a:cxn>
                <a:cxn ang="0">
                  <a:pos x="142655" y="170966"/>
                </a:cxn>
                <a:cxn ang="0">
                  <a:pos x="96544" y="17240"/>
                </a:cxn>
                <a:cxn ang="0">
                  <a:pos x="48992" y="124992"/>
                </a:cxn>
                <a:cxn ang="0">
                  <a:pos x="51874" y="124992"/>
                </a:cxn>
                <a:cxn ang="0">
                  <a:pos x="61961" y="142232"/>
                </a:cxn>
                <a:cxn ang="0">
                  <a:pos x="48992" y="145105"/>
                </a:cxn>
                <a:cxn ang="0">
                  <a:pos x="0" y="66087"/>
                </a:cxn>
                <a:cxn ang="0">
                  <a:pos x="44669" y="12930"/>
                </a:cxn>
                <a:cxn ang="0">
                  <a:pos x="44669" y="33043"/>
                </a:cxn>
                <a:cxn ang="0">
                  <a:pos x="15850" y="66087"/>
                </a:cxn>
                <a:cxn ang="0">
                  <a:pos x="48992" y="124992"/>
                </a:cxn>
                <a:cxn ang="0">
                  <a:pos x="125363" y="211193"/>
                </a:cxn>
                <a:cxn ang="0">
                  <a:pos x="139773" y="195389"/>
                </a:cxn>
                <a:cxn ang="0">
                  <a:pos x="155624" y="211193"/>
                </a:cxn>
                <a:cxn ang="0">
                  <a:pos x="139773" y="225560"/>
                </a:cxn>
                <a:cxn ang="0">
                  <a:pos x="125363" y="211193"/>
                </a:cxn>
                <a:cxn ang="0">
                  <a:pos x="184443" y="244237"/>
                </a:cxn>
                <a:cxn ang="0">
                  <a:pos x="170033" y="258604"/>
                </a:cxn>
                <a:cxn ang="0">
                  <a:pos x="112395" y="258604"/>
                </a:cxn>
                <a:cxn ang="0">
                  <a:pos x="97985" y="244237"/>
                </a:cxn>
                <a:cxn ang="0">
                  <a:pos x="112395" y="229870"/>
                </a:cxn>
                <a:cxn ang="0">
                  <a:pos x="170033" y="229870"/>
                </a:cxn>
                <a:cxn ang="0">
                  <a:pos x="184443" y="244237"/>
                </a:cxn>
                <a:cxn ang="0">
                  <a:pos x="83575" y="264350"/>
                </a:cxn>
                <a:cxn ang="0">
                  <a:pos x="193089" y="264350"/>
                </a:cxn>
                <a:cxn ang="0">
                  <a:pos x="207498" y="287338"/>
                </a:cxn>
                <a:cxn ang="0">
                  <a:pos x="69166" y="287338"/>
                </a:cxn>
                <a:cxn ang="0">
                  <a:pos x="83575" y="264350"/>
                </a:cxn>
              </a:cxnLst>
              <a:rect l="0" t="0" r="0" b="0"/>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w="9525">
              <a:noFill/>
            </a:ln>
          </p:spPr>
          <p:txBody>
            <a:bodyPr/>
            <a:lstStyle/>
            <a:p>
              <a:endParaRPr lang="zh-CN" altLang="en-US"/>
            </a:p>
          </p:txBody>
        </p:sp>
      </p:grpSp>
      <p:grpSp>
        <p:nvGrpSpPr>
          <p:cNvPr id="19" name="组合 18"/>
          <p:cNvGrpSpPr/>
          <p:nvPr/>
        </p:nvGrpSpPr>
        <p:grpSpPr>
          <a:xfrm>
            <a:off x="5387975" y="3040063"/>
            <a:ext cx="1285875" cy="1284287"/>
            <a:chOff x="5290496" y="3068960"/>
            <a:chExt cx="1285817" cy="1285817"/>
          </a:xfrm>
        </p:grpSpPr>
        <p:sp>
          <p:nvSpPr>
            <p:cNvPr id="20" name="椭圆 19"/>
            <p:cNvSpPr/>
            <p:nvPr/>
          </p:nvSpPr>
          <p:spPr>
            <a:xfrm>
              <a:off x="5290496" y="3068960"/>
              <a:ext cx="1285817" cy="128581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4529" name="Freeform 90"/>
            <p:cNvSpPr>
              <a:spLocks noEditPoints="1"/>
            </p:cNvSpPr>
            <p:nvPr/>
          </p:nvSpPr>
          <p:spPr>
            <a:xfrm>
              <a:off x="5837798" y="3501008"/>
              <a:ext cx="332982" cy="354529"/>
            </a:xfrm>
            <a:custGeom>
              <a:avLst/>
              <a:gdLst/>
              <a:ahLst/>
              <a:cxnLst>
                <a:cxn ang="0">
                  <a:pos x="35423" y="205626"/>
                </a:cxn>
                <a:cxn ang="0">
                  <a:pos x="283388" y="170173"/>
                </a:cxn>
                <a:cxn ang="0">
                  <a:pos x="318812" y="99268"/>
                </a:cxn>
                <a:cxn ang="0">
                  <a:pos x="318812" y="63815"/>
                </a:cxn>
                <a:cxn ang="0">
                  <a:pos x="35423" y="14181"/>
                </a:cxn>
                <a:cxn ang="0">
                  <a:pos x="332982" y="184355"/>
                </a:cxn>
                <a:cxn ang="0">
                  <a:pos x="212541" y="63815"/>
                </a:cxn>
                <a:cxn ang="0">
                  <a:pos x="212541" y="99268"/>
                </a:cxn>
                <a:cxn ang="0">
                  <a:pos x="177118" y="63815"/>
                </a:cxn>
                <a:cxn ang="0">
                  <a:pos x="70847" y="99268"/>
                </a:cxn>
                <a:cxn ang="0">
                  <a:pos x="106270" y="99268"/>
                </a:cxn>
                <a:cxn ang="0">
                  <a:pos x="70847" y="170173"/>
                </a:cxn>
                <a:cxn ang="0">
                  <a:pos x="106270" y="170173"/>
                </a:cxn>
                <a:cxn ang="0">
                  <a:pos x="141694" y="170173"/>
                </a:cxn>
                <a:cxn ang="0">
                  <a:pos x="247965" y="134721"/>
                </a:cxn>
                <a:cxn ang="0">
                  <a:pos x="212541" y="134721"/>
                </a:cxn>
                <a:cxn ang="0">
                  <a:pos x="283388" y="99268"/>
                </a:cxn>
                <a:cxn ang="0">
                  <a:pos x="247965" y="99268"/>
                </a:cxn>
                <a:cxn ang="0">
                  <a:pos x="212541" y="99268"/>
                </a:cxn>
                <a:cxn ang="0">
                  <a:pos x="106270" y="134721"/>
                </a:cxn>
                <a:cxn ang="0">
                  <a:pos x="141694" y="134721"/>
                </a:cxn>
                <a:cxn ang="0">
                  <a:pos x="28338" y="340347"/>
                </a:cxn>
                <a:cxn ang="0">
                  <a:pos x="0" y="14181"/>
                </a:cxn>
                <a:cxn ang="0">
                  <a:pos x="28338" y="219807"/>
                </a:cxn>
                <a:cxn ang="0">
                  <a:pos x="28338" y="219807"/>
                </a:cxn>
                <a:cxn ang="0">
                  <a:pos x="247965" y="170173"/>
                </a:cxn>
                <a:cxn ang="0">
                  <a:pos x="212541" y="205626"/>
                </a:cxn>
                <a:cxn ang="0">
                  <a:pos x="212541" y="170173"/>
                </a:cxn>
                <a:cxn ang="0">
                  <a:pos x="106270" y="205626"/>
                </a:cxn>
                <a:cxn ang="0">
                  <a:pos x="141694" y="205626"/>
                </a:cxn>
                <a:cxn ang="0">
                  <a:pos x="70847" y="170173"/>
                </a:cxn>
                <a:cxn ang="0">
                  <a:pos x="35423" y="134721"/>
                </a:cxn>
                <a:cxn ang="0">
                  <a:pos x="70847" y="134721"/>
                </a:cxn>
                <a:cxn ang="0">
                  <a:pos x="35423" y="28362"/>
                </a:cxn>
                <a:cxn ang="0">
                  <a:pos x="70847" y="63815"/>
                </a:cxn>
                <a:cxn ang="0">
                  <a:pos x="106270" y="28362"/>
                </a:cxn>
                <a:cxn ang="0">
                  <a:pos x="141694" y="63815"/>
                </a:cxn>
                <a:cxn ang="0">
                  <a:pos x="177118" y="28362"/>
                </a:cxn>
                <a:cxn ang="0">
                  <a:pos x="212541" y="63815"/>
                </a:cxn>
                <a:cxn ang="0">
                  <a:pos x="247965" y="28362"/>
                </a:cxn>
                <a:cxn ang="0">
                  <a:pos x="283388" y="63815"/>
                </a:cxn>
                <a:cxn ang="0">
                  <a:pos x="35423" y="14181"/>
                </a:cxn>
                <a:cxn ang="0">
                  <a:pos x="35423" y="14181"/>
                </a:cxn>
              </a:cxnLst>
              <a:rect l="0" t="0" r="0" b="0"/>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w="9525">
              <a:noFill/>
            </a:ln>
          </p:spPr>
          <p:txBody>
            <a:bodyPr/>
            <a:lstStyle/>
            <a:p>
              <a:endParaRPr lang="zh-CN" altLang="en-US"/>
            </a:p>
          </p:txBody>
        </p:sp>
      </p:grpSp>
      <p:grpSp>
        <p:nvGrpSpPr>
          <p:cNvPr id="22" name="组合 21"/>
          <p:cNvGrpSpPr/>
          <p:nvPr/>
        </p:nvGrpSpPr>
        <p:grpSpPr>
          <a:xfrm>
            <a:off x="6554788" y="1849438"/>
            <a:ext cx="1511300" cy="1511300"/>
            <a:chOff x="6457627" y="1877786"/>
            <a:chExt cx="1512168" cy="1512168"/>
          </a:xfrm>
        </p:grpSpPr>
        <p:sp>
          <p:nvSpPr>
            <p:cNvPr id="23" name="椭圆 22"/>
            <p:cNvSpPr/>
            <p:nvPr/>
          </p:nvSpPr>
          <p:spPr>
            <a:xfrm>
              <a:off x="6457627" y="1877786"/>
              <a:ext cx="1512168" cy="151216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4532" name="Freeform 96"/>
            <p:cNvSpPr>
              <a:spLocks noEditPoints="1"/>
            </p:cNvSpPr>
            <p:nvPr/>
          </p:nvSpPr>
          <p:spPr>
            <a:xfrm>
              <a:off x="7030838" y="2430778"/>
              <a:ext cx="406183" cy="406183"/>
            </a:xfrm>
            <a:custGeom>
              <a:avLst/>
              <a:gdLst/>
              <a:ahLst/>
              <a:cxnLst>
                <a:cxn ang="0">
                  <a:pos x="284328" y="406183"/>
                </a:cxn>
                <a:cxn ang="0">
                  <a:pos x="284328" y="373688"/>
                </a:cxn>
                <a:cxn ang="0">
                  <a:pos x="406183" y="373688"/>
                </a:cxn>
                <a:cxn ang="0">
                  <a:pos x="406183" y="406183"/>
                </a:cxn>
                <a:cxn ang="0">
                  <a:pos x="284328" y="406183"/>
                </a:cxn>
                <a:cxn ang="0">
                  <a:pos x="324946" y="176689"/>
                </a:cxn>
                <a:cxn ang="0">
                  <a:pos x="81236" y="176689"/>
                </a:cxn>
                <a:cxn ang="0">
                  <a:pos x="81236" y="365564"/>
                </a:cxn>
                <a:cxn ang="0">
                  <a:pos x="40618" y="365564"/>
                </a:cxn>
                <a:cxn ang="0">
                  <a:pos x="40618" y="20309"/>
                </a:cxn>
                <a:cxn ang="0">
                  <a:pos x="60927" y="0"/>
                </a:cxn>
                <a:cxn ang="0">
                  <a:pos x="81236" y="20309"/>
                </a:cxn>
                <a:cxn ang="0">
                  <a:pos x="81236" y="56865"/>
                </a:cxn>
                <a:cxn ang="0">
                  <a:pos x="324946" y="56865"/>
                </a:cxn>
                <a:cxn ang="0">
                  <a:pos x="324946" y="20309"/>
                </a:cxn>
                <a:cxn ang="0">
                  <a:pos x="345255" y="0"/>
                </a:cxn>
                <a:cxn ang="0">
                  <a:pos x="365564" y="20309"/>
                </a:cxn>
                <a:cxn ang="0">
                  <a:pos x="365564" y="365564"/>
                </a:cxn>
                <a:cxn ang="0">
                  <a:pos x="324946" y="365564"/>
                </a:cxn>
                <a:cxn ang="0">
                  <a:pos x="324946" y="176689"/>
                </a:cxn>
                <a:cxn ang="0">
                  <a:pos x="284328" y="81236"/>
                </a:cxn>
                <a:cxn ang="0">
                  <a:pos x="284328" y="121854"/>
                </a:cxn>
                <a:cxn ang="0">
                  <a:pos x="243709" y="121854"/>
                </a:cxn>
                <a:cxn ang="0">
                  <a:pos x="243709" y="81236"/>
                </a:cxn>
                <a:cxn ang="0">
                  <a:pos x="203091" y="81236"/>
                </a:cxn>
                <a:cxn ang="0">
                  <a:pos x="203091" y="121854"/>
                </a:cxn>
                <a:cxn ang="0">
                  <a:pos x="162473" y="121854"/>
                </a:cxn>
                <a:cxn ang="0">
                  <a:pos x="162473" y="81236"/>
                </a:cxn>
                <a:cxn ang="0">
                  <a:pos x="121854" y="81236"/>
                </a:cxn>
                <a:cxn ang="0">
                  <a:pos x="121854" y="121854"/>
                </a:cxn>
                <a:cxn ang="0">
                  <a:pos x="81236" y="121854"/>
                </a:cxn>
                <a:cxn ang="0">
                  <a:pos x="81236" y="162473"/>
                </a:cxn>
                <a:cxn ang="0">
                  <a:pos x="121854" y="162473"/>
                </a:cxn>
                <a:cxn ang="0">
                  <a:pos x="121854" y="121854"/>
                </a:cxn>
                <a:cxn ang="0">
                  <a:pos x="162473" y="121854"/>
                </a:cxn>
                <a:cxn ang="0">
                  <a:pos x="162473" y="162473"/>
                </a:cxn>
                <a:cxn ang="0">
                  <a:pos x="203091" y="162473"/>
                </a:cxn>
                <a:cxn ang="0">
                  <a:pos x="203091" y="121854"/>
                </a:cxn>
                <a:cxn ang="0">
                  <a:pos x="243709" y="121854"/>
                </a:cxn>
                <a:cxn ang="0">
                  <a:pos x="243709" y="162473"/>
                </a:cxn>
                <a:cxn ang="0">
                  <a:pos x="284328" y="162473"/>
                </a:cxn>
                <a:cxn ang="0">
                  <a:pos x="284328" y="121854"/>
                </a:cxn>
                <a:cxn ang="0">
                  <a:pos x="324946" y="121854"/>
                </a:cxn>
                <a:cxn ang="0">
                  <a:pos x="324946" y="81236"/>
                </a:cxn>
                <a:cxn ang="0">
                  <a:pos x="284328" y="81236"/>
                </a:cxn>
                <a:cxn ang="0">
                  <a:pos x="121854" y="406183"/>
                </a:cxn>
                <a:cxn ang="0">
                  <a:pos x="0" y="406183"/>
                </a:cxn>
                <a:cxn ang="0">
                  <a:pos x="0" y="373688"/>
                </a:cxn>
                <a:cxn ang="0">
                  <a:pos x="121854" y="373688"/>
                </a:cxn>
                <a:cxn ang="0">
                  <a:pos x="121854" y="406183"/>
                </a:cxn>
              </a:cxnLst>
              <a:rect l="0" t="0" r="0" b="0"/>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w="9525">
              <a:noFill/>
            </a:ln>
          </p:spPr>
          <p:txBody>
            <a:bodyPr/>
            <a:lstStyle/>
            <a:p>
              <a:endParaRPr lang="zh-CN" altLang="en-US"/>
            </a:p>
          </p:txBody>
        </p:sp>
      </p:grpSp>
      <p:sp>
        <p:nvSpPr>
          <p:cNvPr id="25" name="弧形 24"/>
          <p:cNvSpPr/>
          <p:nvPr/>
        </p:nvSpPr>
        <p:spPr>
          <a:xfrm rot="15231781">
            <a:off x="4274344" y="2113756"/>
            <a:ext cx="1328738" cy="1327150"/>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26" name="弧形 25"/>
          <p:cNvSpPr/>
          <p:nvPr/>
        </p:nvSpPr>
        <p:spPr>
          <a:xfrm rot="8176387">
            <a:off x="5316538" y="3021013"/>
            <a:ext cx="1546225" cy="1546225"/>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zh-CN" altLang="en-US" strike="noStrike" noProof="1"/>
          </a:p>
        </p:txBody>
      </p:sp>
      <p:sp>
        <p:nvSpPr>
          <p:cNvPr id="27" name="椭圆 26"/>
          <p:cNvSpPr/>
          <p:nvPr/>
        </p:nvSpPr>
        <p:spPr>
          <a:xfrm>
            <a:off x="4759325" y="1979613"/>
            <a:ext cx="358775" cy="360363"/>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28" name="标题 4"/>
          <p:cNvSpPr txBox="1"/>
          <p:nvPr/>
        </p:nvSpPr>
        <p:spPr>
          <a:xfrm>
            <a:off x="4716463" y="1990725"/>
            <a:ext cx="444500" cy="360363"/>
          </a:xfrm>
          <a:prstGeom prst="rect">
            <a:avLst/>
          </a:prstGeom>
          <a:noFill/>
          <a:ln w="9525">
            <a:noFill/>
          </a:ln>
        </p:spPr>
        <p:txBody>
          <a:bodyPr lIns="91416" tIns="45708" rIns="91416" bIns="45708" anchor="ctr"/>
          <a:lstStyle/>
          <a:p>
            <a:r>
              <a:rPr lang="en-US" altLang="zh-CN" sz="1600" b="1" dirty="0">
                <a:solidFill>
                  <a:schemeClr val="bg1"/>
                </a:solidFill>
                <a:latin typeface="微软雅黑" panose="020B0503020204020204" charset="-122"/>
                <a:ea typeface="微软雅黑" panose="020B0503020204020204" charset="-122"/>
              </a:rPr>
              <a:t>01</a:t>
            </a:r>
          </a:p>
        </p:txBody>
      </p:sp>
      <p:sp>
        <p:nvSpPr>
          <p:cNvPr id="29" name="椭圆 28"/>
          <p:cNvSpPr/>
          <p:nvPr/>
        </p:nvSpPr>
        <p:spPr>
          <a:xfrm>
            <a:off x="5287963" y="3963988"/>
            <a:ext cx="360363" cy="360363"/>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30" name="标题 4"/>
          <p:cNvSpPr txBox="1"/>
          <p:nvPr/>
        </p:nvSpPr>
        <p:spPr>
          <a:xfrm>
            <a:off x="5245100" y="3975100"/>
            <a:ext cx="446088" cy="360363"/>
          </a:xfrm>
          <a:prstGeom prst="rect">
            <a:avLst/>
          </a:prstGeom>
          <a:noFill/>
          <a:ln w="9525">
            <a:noFill/>
          </a:ln>
        </p:spPr>
        <p:txBody>
          <a:bodyPr lIns="91416" tIns="45708" rIns="91416" bIns="45708" anchor="ctr"/>
          <a:lstStyle/>
          <a:p>
            <a:r>
              <a:rPr lang="en-US" altLang="zh-CN" sz="1600" b="1" dirty="0">
                <a:solidFill>
                  <a:schemeClr val="bg1"/>
                </a:solidFill>
                <a:latin typeface="微软雅黑" panose="020B0503020204020204" charset="-122"/>
                <a:ea typeface="微软雅黑" panose="020B0503020204020204" charset="-122"/>
              </a:rPr>
              <a:t>02</a:t>
            </a:r>
          </a:p>
        </p:txBody>
      </p:sp>
      <p:sp>
        <p:nvSpPr>
          <p:cNvPr id="31" name="椭圆 30"/>
          <p:cNvSpPr/>
          <p:nvPr/>
        </p:nvSpPr>
        <p:spPr>
          <a:xfrm>
            <a:off x="7375525" y="1600200"/>
            <a:ext cx="360363" cy="358775"/>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32" name="标题 4"/>
          <p:cNvSpPr txBox="1"/>
          <p:nvPr/>
        </p:nvSpPr>
        <p:spPr>
          <a:xfrm>
            <a:off x="7332663" y="1609725"/>
            <a:ext cx="446087" cy="360363"/>
          </a:xfrm>
          <a:prstGeom prst="rect">
            <a:avLst/>
          </a:prstGeom>
          <a:noFill/>
          <a:ln w="9525">
            <a:noFill/>
          </a:ln>
        </p:spPr>
        <p:txBody>
          <a:bodyPr lIns="91416" tIns="45708" rIns="91416" bIns="45708" anchor="ctr"/>
          <a:lstStyle/>
          <a:p>
            <a:r>
              <a:rPr lang="en-US" altLang="zh-CN" sz="1600" b="1" dirty="0">
                <a:solidFill>
                  <a:schemeClr val="bg1"/>
                </a:solidFill>
                <a:latin typeface="微软雅黑" panose="020B0503020204020204" charset="-122"/>
                <a:ea typeface="微软雅黑" panose="020B0503020204020204" charset="-122"/>
              </a:rPr>
              <a:t>03</a:t>
            </a:r>
          </a:p>
        </p:txBody>
      </p:sp>
      <p:sp>
        <p:nvSpPr>
          <p:cNvPr id="33" name="矩形 32"/>
          <p:cNvSpPr/>
          <p:nvPr/>
        </p:nvSpPr>
        <p:spPr>
          <a:xfrm>
            <a:off x="1633538" y="1887538"/>
            <a:ext cx="2384425" cy="384175"/>
          </a:xfrm>
          <a:prstGeom prst="rect">
            <a:avLst/>
          </a:prstGeom>
          <a:noFill/>
          <a:ln w="9525">
            <a:noFill/>
          </a:ln>
        </p:spPr>
        <p:txBody>
          <a:bodyPr wrap="square" lIns="91407" tIns="45704" rIns="91407" bIns="45704" anchor="t">
            <a:spAutoFit/>
          </a:bodyPr>
          <a:lstStyle/>
          <a:p>
            <a:pPr marL="0" lvl="1" indent="457200"/>
            <a:r>
              <a:rPr lang="zh-CN" altLang="en-US" b="1" dirty="0">
                <a:solidFill>
                  <a:srgbClr val="2F5EB0"/>
                </a:solidFill>
                <a:latin typeface="微软雅黑" panose="020B0503020204020204" charset="-122"/>
                <a:ea typeface="微软雅黑" panose="020B0503020204020204" charset="-122"/>
              </a:rPr>
              <a:t>添加标题</a:t>
            </a:r>
          </a:p>
        </p:txBody>
      </p:sp>
      <p:sp>
        <p:nvSpPr>
          <p:cNvPr id="34" name="矩形 47"/>
          <p:cNvSpPr/>
          <p:nvPr/>
        </p:nvSpPr>
        <p:spPr>
          <a:xfrm>
            <a:off x="1631950" y="2211388"/>
            <a:ext cx="2305050" cy="601662"/>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在此录入上述图表的综合描述说明。</a:t>
            </a:r>
          </a:p>
        </p:txBody>
      </p:sp>
      <p:sp>
        <p:nvSpPr>
          <p:cNvPr id="35" name="矩形 34"/>
          <p:cNvSpPr/>
          <p:nvPr/>
        </p:nvSpPr>
        <p:spPr>
          <a:xfrm>
            <a:off x="3243263" y="4268788"/>
            <a:ext cx="2144712" cy="384175"/>
          </a:xfrm>
          <a:prstGeom prst="rect">
            <a:avLst/>
          </a:prstGeom>
          <a:noFill/>
          <a:ln w="9525">
            <a:noFill/>
          </a:ln>
        </p:spPr>
        <p:txBody>
          <a:bodyPr wrap="square" lIns="91407" tIns="45704" rIns="91407" bIns="45704" anchor="t">
            <a:spAutoFit/>
          </a:bodyPr>
          <a:lstStyle/>
          <a:p>
            <a:pPr marL="0" lvl="1" indent="457200"/>
            <a:r>
              <a:rPr lang="zh-CN" altLang="en-US" b="1" dirty="0">
                <a:solidFill>
                  <a:srgbClr val="2F5EB0"/>
                </a:solidFill>
                <a:latin typeface="微软雅黑" panose="020B0503020204020204" charset="-122"/>
                <a:ea typeface="微软雅黑" panose="020B0503020204020204" charset="-122"/>
              </a:rPr>
              <a:t>添加标题</a:t>
            </a:r>
          </a:p>
        </p:txBody>
      </p:sp>
      <p:sp>
        <p:nvSpPr>
          <p:cNvPr id="36" name="矩形 47"/>
          <p:cNvSpPr/>
          <p:nvPr/>
        </p:nvSpPr>
        <p:spPr>
          <a:xfrm>
            <a:off x="3241675" y="4592638"/>
            <a:ext cx="2351088" cy="601662"/>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在此录入上述图表的综合描述说明。</a:t>
            </a:r>
          </a:p>
        </p:txBody>
      </p:sp>
      <p:sp>
        <p:nvSpPr>
          <p:cNvPr id="37" name="矩形 36"/>
          <p:cNvSpPr/>
          <p:nvPr/>
        </p:nvSpPr>
        <p:spPr>
          <a:xfrm>
            <a:off x="8428038" y="2828925"/>
            <a:ext cx="2274887" cy="384175"/>
          </a:xfrm>
          <a:prstGeom prst="rect">
            <a:avLst/>
          </a:prstGeom>
          <a:noFill/>
          <a:ln w="9525">
            <a:noFill/>
          </a:ln>
        </p:spPr>
        <p:txBody>
          <a:bodyPr wrap="square" lIns="91407" tIns="45704" rIns="91407" bIns="45704" anchor="t">
            <a:spAutoFit/>
          </a:bodyPr>
          <a:lstStyle/>
          <a:p>
            <a:pPr marL="0" lvl="1" indent="457200"/>
            <a:r>
              <a:rPr lang="zh-CN" altLang="en-US" b="1" dirty="0">
                <a:solidFill>
                  <a:srgbClr val="2F5EB0"/>
                </a:solidFill>
                <a:latin typeface="微软雅黑" panose="020B0503020204020204" charset="-122"/>
                <a:ea typeface="微软雅黑" panose="020B0503020204020204" charset="-122"/>
              </a:rPr>
              <a:t>添加标题</a:t>
            </a:r>
          </a:p>
        </p:txBody>
      </p:sp>
      <p:sp>
        <p:nvSpPr>
          <p:cNvPr id="38" name="矩形 47"/>
          <p:cNvSpPr/>
          <p:nvPr/>
        </p:nvSpPr>
        <p:spPr>
          <a:xfrm>
            <a:off x="8426450" y="3152775"/>
            <a:ext cx="2276475" cy="601663"/>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a:t>
            </a:r>
          </a:p>
        </p:txBody>
      </p:sp>
      <p:sp>
        <p:nvSpPr>
          <p:cNvPr id="39" name="矩形 85"/>
          <p:cNvSpPr/>
          <p:nvPr/>
        </p:nvSpPr>
        <p:spPr>
          <a:xfrm>
            <a:off x="8039100" y="4446588"/>
            <a:ext cx="3095625" cy="439737"/>
          </a:xfrm>
          <a:prstGeom prst="rect">
            <a:avLst/>
          </a:prstGeom>
          <a:noFill/>
          <a:ln w="9525">
            <a:noFill/>
          </a:ln>
        </p:spPr>
        <p:txBody>
          <a:bodyPr lIns="115178" tIns="57588" rIns="115178" bIns="57588" anchor="t">
            <a:spAutoFit/>
          </a:bodyPr>
          <a:lstStyle/>
          <a:p>
            <a:pPr marL="0" lvl="1" indent="0" algn="r">
              <a:spcBef>
                <a:spcPct val="20000"/>
              </a:spcBef>
              <a:buFont typeface="Arial" panose="020B0604020202020204" pitchFamily="34" charset="0"/>
              <a:buNone/>
            </a:pPr>
            <a:r>
              <a:rPr lang="zh-CN" altLang="en-US" sz="2000" b="1" dirty="0">
                <a:solidFill>
                  <a:srgbClr val="2F5EB0"/>
                </a:solidFill>
                <a:latin typeface="Calibri" panose="020F0502020204030204" charset="0"/>
                <a:ea typeface="微软雅黑" panose="020B0503020204020204" charset="-122"/>
                <a:sym typeface="Calibri" panose="020F0502020204030204" charset="0"/>
              </a:rPr>
              <a:t>添加标题</a:t>
            </a:r>
          </a:p>
        </p:txBody>
      </p:sp>
      <p:sp>
        <p:nvSpPr>
          <p:cNvPr id="40" name="文本框 13"/>
          <p:cNvSpPr txBox="1"/>
          <p:nvPr/>
        </p:nvSpPr>
        <p:spPr>
          <a:xfrm>
            <a:off x="7481888" y="4822825"/>
            <a:ext cx="3652837" cy="1112838"/>
          </a:xfrm>
          <a:prstGeom prst="rect">
            <a:avLst/>
          </a:prstGeom>
          <a:noFill/>
          <a:ln w="9525">
            <a:noFill/>
          </a:ln>
        </p:spPr>
        <p:txBody>
          <a:bodyPr wrap="square" lIns="91411" tIns="45704" rIns="91411" bIns="45704" anchor="t">
            <a:spAutoFit/>
          </a:bodyPr>
          <a:lstStyle/>
          <a:p>
            <a:pPr algn="r">
              <a:lnSpc>
                <a:spcPct val="120000"/>
              </a:lnSpc>
            </a:pPr>
            <a:r>
              <a:rPr lang="zh-CN" altLang="en-US" sz="1400" dirty="0">
                <a:solidFill>
                  <a:srgbClr val="808080"/>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a:t>
            </a:r>
          </a:p>
          <a:p>
            <a:pPr algn="r">
              <a:lnSpc>
                <a:spcPct val="120000"/>
              </a:lnSpc>
            </a:pPr>
            <a:endParaRPr lang="zh-CN" altLang="en-US" sz="1400" dirty="0">
              <a:solidFill>
                <a:srgbClr val="808080"/>
              </a:solidFill>
              <a:latin typeface="微软雅黑" panose="020B0503020204020204" charset="-122"/>
              <a:ea typeface="微软雅黑" panose="020B0503020204020204" charset="-122"/>
              <a:sym typeface="微软雅黑" panose="020B0503020204020204" charset="-122"/>
            </a:endParaRPr>
          </a:p>
        </p:txBody>
      </p:sp>
      <p:sp>
        <p:nvSpPr>
          <p:cNvPr id="74" name="TextBox 73"/>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pic>
        <p:nvPicPr>
          <p:cNvPr id="64550" name="图片 2" descr="3D-hospital-16"/>
          <p:cNvPicPr>
            <a:picLocks noChangeAspect="1"/>
          </p:cNvPicPr>
          <p:nvPr/>
        </p:nvPicPr>
        <p:blipFill>
          <a:blip r:embed="rId3"/>
          <a:stretch>
            <a:fillRect/>
          </a:stretch>
        </p:blipFill>
        <p:spPr>
          <a:xfrm>
            <a:off x="644525" y="3695700"/>
            <a:ext cx="2438400" cy="24384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50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par>
                                <p:cTn id="56" presetID="14" presetClass="entr" presetSubtype="10" fill="hold" grpId="0" nodeType="withEffect">
                                  <p:stCondLst>
                                    <p:cond delay="2000"/>
                                  </p:stCondLst>
                                  <p:childTnLst>
                                    <p:set>
                                      <p:cBhvr>
                                        <p:cTn id="57" dur="1" fill="hold">
                                          <p:stCondLst>
                                            <p:cond delay="0"/>
                                          </p:stCondLst>
                                        </p:cTn>
                                        <p:tgtEl>
                                          <p:spTgt spid="33"/>
                                        </p:tgtEl>
                                        <p:attrNameLst>
                                          <p:attrName>style.visibility</p:attrName>
                                        </p:attrNameLst>
                                      </p:cBhvr>
                                      <p:to>
                                        <p:strVal val="visible"/>
                                      </p:to>
                                    </p:set>
                                    <p:animEffect transition="in" filter="randombar(horizontal)">
                                      <p:cBhvr>
                                        <p:cTn id="58" dur="400"/>
                                        <p:tgtEl>
                                          <p:spTgt spid="33"/>
                                        </p:tgtEl>
                                      </p:cBhvr>
                                    </p:animEffect>
                                  </p:childTnLst>
                                </p:cTn>
                              </p:par>
                              <p:par>
                                <p:cTn id="59" presetID="14" presetClass="entr" presetSubtype="10" fill="hold" grpId="0" nodeType="withEffect">
                                  <p:stCondLst>
                                    <p:cond delay="2000"/>
                                  </p:stCondLst>
                                  <p:childTnLst>
                                    <p:set>
                                      <p:cBhvr>
                                        <p:cTn id="60" dur="1" fill="hold">
                                          <p:stCondLst>
                                            <p:cond delay="0"/>
                                          </p:stCondLst>
                                        </p:cTn>
                                        <p:tgtEl>
                                          <p:spTgt spid="34"/>
                                        </p:tgtEl>
                                        <p:attrNameLst>
                                          <p:attrName>style.visibility</p:attrName>
                                        </p:attrNameLst>
                                      </p:cBhvr>
                                      <p:to>
                                        <p:strVal val="visible"/>
                                      </p:to>
                                    </p:set>
                                    <p:animEffect transition="in" filter="randombar(horizontal)">
                                      <p:cBhvr>
                                        <p:cTn id="61" dur="400"/>
                                        <p:tgtEl>
                                          <p:spTgt spid="34"/>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par>
                                <p:cTn id="66" presetID="14" presetClass="entr" presetSubtype="10" fill="hold" grpId="0" nodeType="withEffect">
                                  <p:stCondLst>
                                    <p:cond delay="500"/>
                                  </p:stCondLst>
                                  <p:childTnLst>
                                    <p:set>
                                      <p:cBhvr>
                                        <p:cTn id="67" dur="1" fill="hold">
                                          <p:stCondLst>
                                            <p:cond delay="0"/>
                                          </p:stCondLst>
                                        </p:cTn>
                                        <p:tgtEl>
                                          <p:spTgt spid="35"/>
                                        </p:tgtEl>
                                        <p:attrNameLst>
                                          <p:attrName>style.visibility</p:attrName>
                                        </p:attrNameLst>
                                      </p:cBhvr>
                                      <p:to>
                                        <p:strVal val="visible"/>
                                      </p:to>
                                    </p:set>
                                    <p:animEffect transition="in" filter="randombar(horizontal)">
                                      <p:cBhvr>
                                        <p:cTn id="68" dur="400"/>
                                        <p:tgtEl>
                                          <p:spTgt spid="35"/>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36"/>
                                        </p:tgtEl>
                                        <p:attrNameLst>
                                          <p:attrName>style.visibility</p:attrName>
                                        </p:attrNameLst>
                                      </p:cBhvr>
                                      <p:to>
                                        <p:strVal val="visible"/>
                                      </p:to>
                                    </p:set>
                                    <p:animEffect transition="in" filter="randombar(horizontal)">
                                      <p:cBhvr>
                                        <p:cTn id="71" dur="400"/>
                                        <p:tgtEl>
                                          <p:spTgt spid="36"/>
                                        </p:tgtEl>
                                      </p:cBhvr>
                                    </p:animEffect>
                                  </p:child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par>
                                <p:cTn id="76" presetID="14" presetClass="entr" presetSubtype="10" fill="hold" grpId="0" nodeType="withEffect">
                                  <p:stCondLst>
                                    <p:cond delay="500"/>
                                  </p:stCondLst>
                                  <p:childTnLst>
                                    <p:set>
                                      <p:cBhvr>
                                        <p:cTn id="77" dur="1" fill="hold">
                                          <p:stCondLst>
                                            <p:cond delay="0"/>
                                          </p:stCondLst>
                                        </p:cTn>
                                        <p:tgtEl>
                                          <p:spTgt spid="37"/>
                                        </p:tgtEl>
                                        <p:attrNameLst>
                                          <p:attrName>style.visibility</p:attrName>
                                        </p:attrNameLst>
                                      </p:cBhvr>
                                      <p:to>
                                        <p:strVal val="visible"/>
                                      </p:to>
                                    </p:set>
                                    <p:animEffect transition="in" filter="randombar(horizontal)">
                                      <p:cBhvr>
                                        <p:cTn id="78" dur="400"/>
                                        <p:tgtEl>
                                          <p:spTgt spid="37"/>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38"/>
                                        </p:tgtEl>
                                        <p:attrNameLst>
                                          <p:attrName>style.visibility</p:attrName>
                                        </p:attrNameLst>
                                      </p:cBhvr>
                                      <p:to>
                                        <p:strVal val="visible"/>
                                      </p:to>
                                    </p:set>
                                    <p:animEffect transition="in" filter="randombar(horizontal)">
                                      <p:cBhvr>
                                        <p:cTn id="81" dur="400"/>
                                        <p:tgtEl>
                                          <p:spTgt spid="38"/>
                                        </p:tgtEl>
                                      </p:cBhvr>
                                    </p:animEffect>
                                  </p:childTnLst>
                                </p:cTn>
                              </p:par>
                            </p:childTnLst>
                          </p:cTn>
                        </p:par>
                        <p:par>
                          <p:cTn id="82" fill="hold">
                            <p:stCondLst>
                              <p:cond delay="2000"/>
                            </p:stCondLst>
                            <p:childTnLst>
                              <p:par>
                                <p:cTn id="83" presetID="22" presetClass="entr" presetSubtype="2"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right)">
                                      <p:cBhvr>
                                        <p:cTn id="85" dur="500"/>
                                        <p:tgtEl>
                                          <p:spTgt spid="3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750"/>
                                        <p:tgtEl>
                                          <p:spTgt spid="40"/>
                                        </p:tgtEl>
                                      </p:cBhvr>
                                    </p:animEffect>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1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25" grpId="0" bldLvl="0" animBg="1"/>
      <p:bldP spid="26" grpId="0" bldLvl="0" animBg="1"/>
      <p:bldP spid="27" grpId="0" bldLvl="0" animBg="1"/>
      <p:bldP spid="28" grpId="0"/>
      <p:bldP spid="29" grpId="0" bldLvl="0" animBg="1"/>
      <p:bldP spid="30" grpId="0"/>
      <p:bldP spid="31" grpId="0" bldLvl="0" animBg="1"/>
      <p:bldP spid="32" grpId="0"/>
      <p:bldP spid="33" grpId="0"/>
      <p:bldP spid="34" grpId="0"/>
      <p:bldP spid="35" grpId="0"/>
      <p:bldP spid="36" grpId="0"/>
      <p:bldP spid="37" grpId="0"/>
      <p:bldP spid="38" grpId="0"/>
      <p:bldP spid="39" grpId="0"/>
      <p:bldP spid="40" grpId="0"/>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6565"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38</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66566" name="文本框 9"/>
          <p:cNvSpPr txBox="1"/>
          <p:nvPr/>
        </p:nvSpPr>
        <p:spPr>
          <a:xfrm>
            <a:off x="841375" y="203200"/>
            <a:ext cx="1828800"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添加标题</a:t>
            </a:r>
          </a:p>
        </p:txBody>
      </p:sp>
      <p:sp>
        <p:nvSpPr>
          <p:cNvPr id="59" name="矩形 58"/>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60" name="组合 59"/>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3" name="KSO_Shape"/>
          <p:cNvSpPr/>
          <p:nvPr/>
        </p:nvSpPr>
        <p:spPr bwMode="auto">
          <a:xfrm>
            <a:off x="341313" y="219075"/>
            <a:ext cx="303213" cy="2587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43" name="燕尾形 42"/>
          <p:cNvSpPr/>
          <p:nvPr/>
        </p:nvSpPr>
        <p:spPr>
          <a:xfrm>
            <a:off x="3453272" y="1989213"/>
            <a:ext cx="1151828" cy="1943710"/>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44" name="燕尾形 43"/>
          <p:cNvSpPr/>
          <p:nvPr/>
        </p:nvSpPr>
        <p:spPr>
          <a:xfrm>
            <a:off x="6381253" y="1989213"/>
            <a:ext cx="1151828" cy="1943710"/>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45" name="燕尾形 44"/>
          <p:cNvSpPr/>
          <p:nvPr/>
        </p:nvSpPr>
        <p:spPr>
          <a:xfrm>
            <a:off x="9335516" y="1989213"/>
            <a:ext cx="1151828" cy="1943710"/>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46" name="文本框 47"/>
          <p:cNvSpPr txBox="1"/>
          <p:nvPr/>
        </p:nvSpPr>
        <p:spPr>
          <a:xfrm>
            <a:off x="2054225" y="2235200"/>
            <a:ext cx="1096963" cy="385763"/>
          </a:xfrm>
          <a:prstGeom prst="rect">
            <a:avLst/>
          </a:prstGeom>
          <a:noFill/>
          <a:ln w="9525">
            <a:noFill/>
          </a:ln>
        </p:spPr>
        <p:txBody>
          <a:bodyPr wrap="none" anchor="t">
            <a:spAutoFit/>
          </a:bodyPr>
          <a:lstStyle/>
          <a:p>
            <a:r>
              <a:rPr lang="zh-CN" altLang="en-US" b="1" dirty="0">
                <a:solidFill>
                  <a:srgbClr val="2F5EB0"/>
                </a:solidFill>
                <a:latin typeface="微软雅黑" panose="020B0503020204020204" charset="-122"/>
                <a:ea typeface="微软雅黑" panose="020B0503020204020204" charset="-122"/>
              </a:rPr>
              <a:t>添加标题</a:t>
            </a:r>
          </a:p>
        </p:txBody>
      </p:sp>
      <p:sp>
        <p:nvSpPr>
          <p:cNvPr id="47" name="文本框 48"/>
          <p:cNvSpPr txBox="1"/>
          <p:nvPr/>
        </p:nvSpPr>
        <p:spPr>
          <a:xfrm>
            <a:off x="1631950" y="2576513"/>
            <a:ext cx="1944688" cy="1198562"/>
          </a:xfrm>
          <a:prstGeom prst="rect">
            <a:avLst/>
          </a:prstGeom>
          <a:noFill/>
          <a:ln w="9525">
            <a:noFill/>
          </a:ln>
        </p:spPr>
        <p:txBody>
          <a:bodyPr wrap="square" anchor="t">
            <a:spAutoFit/>
          </a:bodyPr>
          <a:lstStyle/>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请在此处添加文字信息，表达图的含义请在此处添加文字。</a:t>
            </a:r>
          </a:p>
          <a:p>
            <a:pPr algn="just">
              <a:lnSpc>
                <a:spcPct val="130000"/>
              </a:lnSpc>
            </a:pPr>
            <a:endParaRPr lang="zh-CN" altLang="en-US" sz="1400" dirty="0">
              <a:latin typeface="微软雅黑" panose="020B0503020204020204" charset="-122"/>
              <a:ea typeface="微软雅黑" panose="020B0503020204020204" charset="-122"/>
            </a:endParaRPr>
          </a:p>
        </p:txBody>
      </p:sp>
      <p:grpSp>
        <p:nvGrpSpPr>
          <p:cNvPr id="48" name="组合 47"/>
          <p:cNvGrpSpPr/>
          <p:nvPr/>
        </p:nvGrpSpPr>
        <p:grpSpPr>
          <a:xfrm>
            <a:off x="3638550" y="2601913"/>
            <a:ext cx="720725" cy="719137"/>
            <a:chOff x="3639715" y="2600908"/>
            <a:chExt cx="720080" cy="720080"/>
          </a:xfrm>
        </p:grpSpPr>
        <p:sp>
          <p:nvSpPr>
            <p:cNvPr id="49" name="椭圆 48"/>
            <p:cNvSpPr/>
            <p:nvPr/>
          </p:nvSpPr>
          <p:spPr>
            <a:xfrm>
              <a:off x="3639715" y="2600908"/>
              <a:ext cx="720080" cy="720080"/>
            </a:xfrm>
            <a:prstGeom prst="ellipse">
              <a:avLst/>
            </a:prstGeom>
            <a:solidFill>
              <a:schemeClr val="bg1"/>
            </a:solidFill>
            <a:ln w="57150">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50" name="Freeform 66"/>
            <p:cNvSpPr>
              <a:spLocks noEditPoints="1"/>
            </p:cNvSpPr>
            <p:nvPr/>
          </p:nvSpPr>
          <p:spPr bwMode="auto">
            <a:xfrm>
              <a:off x="3807803" y="2722630"/>
              <a:ext cx="379591" cy="468907"/>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rgbClr val="2F5EB0"/>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rgbClr val="0070C0"/>
                </a:solidFill>
              </a:endParaRPr>
            </a:p>
          </p:txBody>
        </p:sp>
      </p:grpSp>
      <p:grpSp>
        <p:nvGrpSpPr>
          <p:cNvPr id="51" name="组合 50"/>
          <p:cNvGrpSpPr/>
          <p:nvPr/>
        </p:nvGrpSpPr>
        <p:grpSpPr>
          <a:xfrm>
            <a:off x="6567488" y="2601913"/>
            <a:ext cx="719137" cy="719137"/>
            <a:chOff x="6568459" y="2600908"/>
            <a:chExt cx="720080" cy="720080"/>
          </a:xfrm>
        </p:grpSpPr>
        <p:sp>
          <p:nvSpPr>
            <p:cNvPr id="52" name="椭圆 51"/>
            <p:cNvSpPr/>
            <p:nvPr/>
          </p:nvSpPr>
          <p:spPr>
            <a:xfrm>
              <a:off x="6568459" y="2600908"/>
              <a:ext cx="720080" cy="720080"/>
            </a:xfrm>
            <a:prstGeom prst="ellipse">
              <a:avLst/>
            </a:prstGeom>
            <a:solidFill>
              <a:schemeClr val="bg1"/>
            </a:solidFill>
            <a:ln w="57150">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53" name="Freeform 107"/>
            <p:cNvSpPr>
              <a:spLocks noEditPoints="1"/>
            </p:cNvSpPr>
            <p:nvPr/>
          </p:nvSpPr>
          <p:spPr bwMode="auto">
            <a:xfrm>
              <a:off x="6746415" y="2820736"/>
              <a:ext cx="364168" cy="332120"/>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rgbClr val="2F5EB0"/>
            </a:solidFill>
            <a:ln>
              <a:solidFill>
                <a:srgbClr val="2F5EB0"/>
              </a:solid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rgbClr val="0070C0"/>
                </a:solidFill>
              </a:endParaRPr>
            </a:p>
          </p:txBody>
        </p:sp>
      </p:grpSp>
      <p:grpSp>
        <p:nvGrpSpPr>
          <p:cNvPr id="54" name="组合 53"/>
          <p:cNvGrpSpPr/>
          <p:nvPr/>
        </p:nvGrpSpPr>
        <p:grpSpPr>
          <a:xfrm>
            <a:off x="9520238" y="2601913"/>
            <a:ext cx="720725" cy="719137"/>
            <a:chOff x="9523491" y="2600908"/>
            <a:chExt cx="720080" cy="720080"/>
          </a:xfrm>
        </p:grpSpPr>
        <p:sp>
          <p:nvSpPr>
            <p:cNvPr id="55" name="椭圆 54"/>
            <p:cNvSpPr/>
            <p:nvPr/>
          </p:nvSpPr>
          <p:spPr>
            <a:xfrm>
              <a:off x="9523491" y="2600908"/>
              <a:ext cx="720080" cy="720080"/>
            </a:xfrm>
            <a:prstGeom prst="ellipse">
              <a:avLst/>
            </a:prstGeom>
            <a:solidFill>
              <a:schemeClr val="bg1"/>
            </a:solidFill>
            <a:ln w="57150">
              <a:solidFill>
                <a:srgbClr val="2F5EB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56" name="Freeform 105"/>
            <p:cNvSpPr/>
            <p:nvPr/>
          </p:nvSpPr>
          <p:spPr bwMode="auto">
            <a:xfrm>
              <a:off x="9704217" y="2782283"/>
              <a:ext cx="367080" cy="349600"/>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rgbClr val="2F5EB0"/>
            </a:solidFill>
            <a:ln>
              <a:solidFill>
                <a:srgbClr val="2F5EB0"/>
              </a:solid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rgbClr val="0070C0"/>
                </a:solidFill>
              </a:endParaRPr>
            </a:p>
          </p:txBody>
        </p:sp>
      </p:grpSp>
      <p:sp>
        <p:nvSpPr>
          <p:cNvPr id="57" name="文本框 47"/>
          <p:cNvSpPr txBox="1"/>
          <p:nvPr/>
        </p:nvSpPr>
        <p:spPr>
          <a:xfrm>
            <a:off x="5011738" y="2235200"/>
            <a:ext cx="1098550" cy="385763"/>
          </a:xfrm>
          <a:prstGeom prst="rect">
            <a:avLst/>
          </a:prstGeom>
          <a:noFill/>
          <a:ln w="9525">
            <a:noFill/>
          </a:ln>
        </p:spPr>
        <p:txBody>
          <a:bodyPr wrap="none" anchor="t">
            <a:spAutoFit/>
          </a:bodyPr>
          <a:lstStyle/>
          <a:p>
            <a:r>
              <a:rPr lang="zh-CN" altLang="en-US" b="1" dirty="0">
                <a:solidFill>
                  <a:srgbClr val="2F5EB0"/>
                </a:solidFill>
                <a:latin typeface="微软雅黑" panose="020B0503020204020204" charset="-122"/>
                <a:ea typeface="微软雅黑" panose="020B0503020204020204" charset="-122"/>
              </a:rPr>
              <a:t>添加标题</a:t>
            </a:r>
          </a:p>
        </p:txBody>
      </p:sp>
      <p:sp>
        <p:nvSpPr>
          <p:cNvPr id="64" name="文本框 48"/>
          <p:cNvSpPr txBox="1"/>
          <p:nvPr/>
        </p:nvSpPr>
        <p:spPr>
          <a:xfrm>
            <a:off x="4591050" y="2576513"/>
            <a:ext cx="1944688" cy="1198562"/>
          </a:xfrm>
          <a:prstGeom prst="rect">
            <a:avLst/>
          </a:prstGeom>
          <a:noFill/>
          <a:ln w="9525">
            <a:noFill/>
          </a:ln>
        </p:spPr>
        <p:txBody>
          <a:bodyPr wrap="square" anchor="t">
            <a:spAutoFit/>
          </a:bodyPr>
          <a:lstStyle/>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请在此处添加文字信息，表达图的含义请在此处添加文字。</a:t>
            </a:r>
          </a:p>
          <a:p>
            <a:pPr algn="just">
              <a:lnSpc>
                <a:spcPct val="130000"/>
              </a:lnSpc>
            </a:pPr>
            <a:endParaRPr lang="zh-CN" altLang="en-US" sz="1400" dirty="0">
              <a:latin typeface="微软雅黑" panose="020B0503020204020204" charset="-122"/>
              <a:ea typeface="微软雅黑" panose="020B0503020204020204" charset="-122"/>
            </a:endParaRPr>
          </a:p>
        </p:txBody>
      </p:sp>
      <p:sp>
        <p:nvSpPr>
          <p:cNvPr id="65" name="文本框 47"/>
          <p:cNvSpPr txBox="1"/>
          <p:nvPr/>
        </p:nvSpPr>
        <p:spPr>
          <a:xfrm>
            <a:off x="7964488" y="2235200"/>
            <a:ext cx="1096962" cy="385763"/>
          </a:xfrm>
          <a:prstGeom prst="rect">
            <a:avLst/>
          </a:prstGeom>
          <a:noFill/>
          <a:ln w="9525">
            <a:noFill/>
          </a:ln>
        </p:spPr>
        <p:txBody>
          <a:bodyPr wrap="none" anchor="t">
            <a:spAutoFit/>
          </a:bodyPr>
          <a:lstStyle/>
          <a:p>
            <a:r>
              <a:rPr lang="zh-CN" altLang="en-US" b="1" dirty="0">
                <a:solidFill>
                  <a:srgbClr val="2F5EB0"/>
                </a:solidFill>
                <a:latin typeface="微软雅黑" panose="020B0503020204020204" charset="-122"/>
                <a:ea typeface="微软雅黑" panose="020B0503020204020204" charset="-122"/>
              </a:rPr>
              <a:t>添加标题</a:t>
            </a:r>
          </a:p>
        </p:txBody>
      </p:sp>
      <p:sp>
        <p:nvSpPr>
          <p:cNvPr id="66" name="文本框 48"/>
          <p:cNvSpPr txBox="1"/>
          <p:nvPr/>
        </p:nvSpPr>
        <p:spPr>
          <a:xfrm>
            <a:off x="7543800" y="2576513"/>
            <a:ext cx="1943100" cy="1198562"/>
          </a:xfrm>
          <a:prstGeom prst="rect">
            <a:avLst/>
          </a:prstGeom>
          <a:noFill/>
          <a:ln w="9525">
            <a:noFill/>
          </a:ln>
        </p:spPr>
        <p:txBody>
          <a:bodyPr wrap="square" anchor="t">
            <a:spAutoFit/>
          </a:bodyPr>
          <a:lstStyle/>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请在此处添加文字信息，表达图的含义请在此处添加文字。</a:t>
            </a:r>
          </a:p>
          <a:p>
            <a:pPr algn="just">
              <a:lnSpc>
                <a:spcPct val="130000"/>
              </a:lnSpc>
            </a:pPr>
            <a:endParaRPr lang="zh-CN" altLang="en-US" sz="1400" dirty="0">
              <a:latin typeface="微软雅黑" panose="020B0503020204020204" charset="-122"/>
              <a:ea typeface="微软雅黑" panose="020B0503020204020204" charset="-122"/>
            </a:endParaRPr>
          </a:p>
        </p:txBody>
      </p:sp>
      <p:sp>
        <p:nvSpPr>
          <p:cNvPr id="69" name="Freeform 12"/>
          <p:cNvSpPr/>
          <p:nvPr/>
        </p:nvSpPr>
        <p:spPr bwMode="auto">
          <a:xfrm>
            <a:off x="1608087" y="4502341"/>
            <a:ext cx="528503"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70" name="Freeform 12"/>
          <p:cNvSpPr/>
          <p:nvPr/>
        </p:nvSpPr>
        <p:spPr bwMode="auto">
          <a:xfrm flipH="1" flipV="1">
            <a:off x="10199384" y="5418535"/>
            <a:ext cx="528502"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71" name="TextBox 70"/>
          <p:cNvSpPr txBox="1"/>
          <p:nvPr/>
        </p:nvSpPr>
        <p:spPr>
          <a:xfrm>
            <a:off x="1968500" y="4816475"/>
            <a:ext cx="8542338" cy="922338"/>
          </a:xfrm>
          <a:prstGeom prst="rect">
            <a:avLst/>
          </a:prstGeom>
          <a:noFill/>
          <a:ln w="9525">
            <a:noFill/>
          </a:ln>
        </p:spPr>
        <p:txBody>
          <a:bodyPr wrap="square" anchor="t">
            <a:spAutoFit/>
          </a:bodyPr>
          <a:lstStyle/>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72" name="TextBox 71"/>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0-#ppt_w/2"/>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ppt_x</p:attrName>
                                        </p:attrNameLst>
                                      </p:cBhvr>
                                      <p:tavLst>
                                        <p:tav tm="0">
                                          <p:val>
                                            <p:strVal val="0-#ppt_w/2"/>
                                          </p:val>
                                        </p:tav>
                                        <p:tav tm="100000">
                                          <p:val>
                                            <p:strVal val="#ppt_x"/>
                                          </p:val>
                                        </p:tav>
                                      </p:tavLst>
                                    </p:anim>
                                    <p:anim calcmode="lin" valueType="num">
                                      <p:cBhvr>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ppt_x</p:attrName>
                                        </p:attrNameLst>
                                      </p:cBhvr>
                                      <p:tavLst>
                                        <p:tav tm="0">
                                          <p:val>
                                            <p:strVal val="0-#ppt_w/2"/>
                                          </p:val>
                                        </p:tav>
                                        <p:tav tm="100000">
                                          <p:val>
                                            <p:strVal val="#ppt_x"/>
                                          </p:val>
                                        </p:tav>
                                      </p:tavLst>
                                    </p:anim>
                                    <p:anim calcmode="lin" valueType="num">
                                      <p:cBhvr>
                                        <p:cTn id="18" dur="500" fill="hold"/>
                                        <p:tgtEl>
                                          <p:spTgt spid="4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ppt_x</p:attrName>
                                        </p:attrNameLst>
                                      </p:cBhvr>
                                      <p:tavLst>
                                        <p:tav tm="0">
                                          <p:val>
                                            <p:strVal val="0-#ppt_w/2"/>
                                          </p:val>
                                        </p:tav>
                                        <p:tav tm="100000">
                                          <p:val>
                                            <p:strVal val="#ppt_x"/>
                                          </p:val>
                                        </p:tav>
                                      </p:tavLst>
                                    </p:anim>
                                    <p:anim calcmode="lin" valueType="num">
                                      <p:cBhvr>
                                        <p:cTn id="29" dur="500" fill="hold"/>
                                        <p:tgtEl>
                                          <p:spTgt spid="5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p:cTn id="33" dur="500" fill="hold"/>
                                        <p:tgtEl>
                                          <p:spTgt spid="64"/>
                                        </p:tgtEl>
                                        <p:attrNameLst>
                                          <p:attrName>ppt_x</p:attrName>
                                        </p:attrNameLst>
                                      </p:cBhvr>
                                      <p:tavLst>
                                        <p:tav tm="0">
                                          <p:val>
                                            <p:strVal val="0-#ppt_w/2"/>
                                          </p:val>
                                        </p:tav>
                                        <p:tav tm="100000">
                                          <p:val>
                                            <p:strVal val="#ppt_x"/>
                                          </p:val>
                                        </p:tav>
                                      </p:tavLst>
                                    </p:anim>
                                    <p:anim calcmode="lin" valueType="num">
                                      <p:cBhvr>
                                        <p:cTn id="34" dur="500" fill="hold"/>
                                        <p:tgtEl>
                                          <p:spTgt spid="64"/>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ppt_x</p:attrName>
                                        </p:attrNameLst>
                                      </p:cBhvr>
                                      <p:tavLst>
                                        <p:tav tm="0">
                                          <p:val>
                                            <p:strVal val="0-#ppt_w/2"/>
                                          </p:val>
                                        </p:tav>
                                        <p:tav tm="100000">
                                          <p:val>
                                            <p:strVal val="#ppt_x"/>
                                          </p:val>
                                        </p:tav>
                                      </p:tavLst>
                                    </p:anim>
                                    <p:anim calcmode="lin" valueType="num">
                                      <p:cBhvr>
                                        <p:cTn id="39" dur="500" fill="hold"/>
                                        <p:tgtEl>
                                          <p:spTgt spid="44"/>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ppt_x</p:attrName>
                                        </p:attrNameLst>
                                      </p:cBhvr>
                                      <p:tavLst>
                                        <p:tav tm="0">
                                          <p:val>
                                            <p:strVal val="0-#ppt_w/2"/>
                                          </p:val>
                                        </p:tav>
                                        <p:tav tm="100000">
                                          <p:val>
                                            <p:strVal val="#ppt_x"/>
                                          </p:val>
                                        </p:tav>
                                      </p:tavLst>
                                    </p:anim>
                                    <p:anim calcmode="lin" valueType="num">
                                      <p:cBhvr>
                                        <p:cTn id="50" dur="500" fill="hold"/>
                                        <p:tgtEl>
                                          <p:spTgt spid="65"/>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8"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ppt_x</p:attrName>
                                        </p:attrNameLst>
                                      </p:cBhvr>
                                      <p:tavLst>
                                        <p:tav tm="0">
                                          <p:val>
                                            <p:strVal val="0-#ppt_w/2"/>
                                          </p:val>
                                        </p:tav>
                                        <p:tav tm="100000">
                                          <p:val>
                                            <p:strVal val="#ppt_x"/>
                                          </p:val>
                                        </p:tav>
                                      </p:tavLst>
                                    </p:anim>
                                    <p:anim calcmode="lin" valueType="num">
                                      <p:cBhvr>
                                        <p:cTn id="55" dur="500" fill="hold"/>
                                        <p:tgtEl>
                                          <p:spTgt spid="66"/>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ppt_x</p:attrName>
                                        </p:attrNameLst>
                                      </p:cBhvr>
                                      <p:tavLst>
                                        <p:tav tm="0">
                                          <p:val>
                                            <p:strVal val="0-#ppt_w/2"/>
                                          </p:val>
                                        </p:tav>
                                        <p:tav tm="100000">
                                          <p:val>
                                            <p:strVal val="#ppt_x"/>
                                          </p:val>
                                        </p:tav>
                                      </p:tavLst>
                                    </p:anim>
                                    <p:anim calcmode="lin" valueType="num">
                                      <p:cBhvr>
                                        <p:cTn id="60" dur="500" fill="hold"/>
                                        <p:tgtEl>
                                          <p:spTgt spid="45"/>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fltVal val="0"/>
                                          </p:val>
                                        </p:tav>
                                        <p:tav tm="100000">
                                          <p:val>
                                            <p:strVal val="#ppt_w"/>
                                          </p:val>
                                        </p:tav>
                                      </p:tavLst>
                                    </p:anim>
                                    <p:anim calcmode="lin" valueType="num">
                                      <p:cBhvr>
                                        <p:cTn id="65" dur="500" fill="hold"/>
                                        <p:tgtEl>
                                          <p:spTgt spid="54"/>
                                        </p:tgtEl>
                                        <p:attrNameLst>
                                          <p:attrName>ppt_h</p:attrName>
                                        </p:attrNameLst>
                                      </p:cBhvr>
                                      <p:tavLst>
                                        <p:tav tm="0">
                                          <p:val>
                                            <p:fltVal val="0"/>
                                          </p:val>
                                        </p:tav>
                                        <p:tav tm="100000">
                                          <p:val>
                                            <p:strVal val="#ppt_h"/>
                                          </p:val>
                                        </p:tav>
                                      </p:tavLst>
                                    </p:anim>
                                    <p:animEffect transition="in" filter="fade">
                                      <p:cBhvr>
                                        <p:cTn id="66" dur="500"/>
                                        <p:tgtEl>
                                          <p:spTgt spid="54"/>
                                        </p:tgtEl>
                                      </p:cBhvr>
                                    </p:animEffect>
                                  </p:childTnLst>
                                </p:cTn>
                              </p:par>
                            </p:childTnLst>
                          </p:cTn>
                        </p:par>
                        <p:par>
                          <p:cTn id="67" fill="hold">
                            <p:stCondLst>
                              <p:cond delay="6000"/>
                            </p:stCondLst>
                            <p:childTnLst>
                              <p:par>
                                <p:cTn id="68" presetID="1" presetClass="entr" presetSubtype="0"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par>
                                <p:cTn id="70" presetID="35" presetClass="path" presetSubtype="0" accel="50000" decel="50000" fill="hold" grpId="1" nodeType="withEffect">
                                  <p:stCondLst>
                                    <p:cond delay="0"/>
                                  </p:stCondLst>
                                  <p:childTnLst>
                                    <p:animMotion origin="layout" path="M -3.56836E-6 -3.7037E-7 L 0.36686 0.15278 " pathEditMode="relative" rAng="0" ptsTypes="AA">
                                      <p:cBhvr>
                                        <p:cTn id="71" dur="500" spd="-99900" fill="hold"/>
                                        <p:tgtEl>
                                          <p:spTgt spid="69"/>
                                        </p:tgtEl>
                                        <p:attrNameLst>
                                          <p:attrName>ppt_x</p:attrName>
                                          <p:attrName>ppt_y</p:attrName>
                                        </p:attrNameLst>
                                      </p:cBhvr>
                                      <p:rCtr x="18300" y="7600"/>
                                    </p:animMotion>
                                  </p:childTnLst>
                                </p:cTn>
                              </p:par>
                              <p:par>
                                <p:cTn id="72" presetID="1" presetClass="entr" presetSubtype="0"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childTnLst>
                                </p:cTn>
                              </p:par>
                              <p:par>
                                <p:cTn id="74" presetID="35" presetClass="path" presetSubtype="0" accel="50000" decel="50000" fill="hold" grpId="1" nodeType="withEffect">
                                  <p:stCondLst>
                                    <p:cond delay="0"/>
                                  </p:stCondLst>
                                  <p:childTnLst>
                                    <p:animMotion origin="layout" path="M 7.85742E-7 -3.33333E-6 L -0.39495 -0.11018 " pathEditMode="relative" rAng="0" ptsTypes="AA">
                                      <p:cBhvr>
                                        <p:cTn id="75" dur="500" spd="-99900" fill="hold"/>
                                        <p:tgtEl>
                                          <p:spTgt spid="70"/>
                                        </p:tgtEl>
                                        <p:attrNameLst>
                                          <p:attrName>ppt_x</p:attrName>
                                          <p:attrName>ppt_y</p:attrName>
                                        </p:attrNameLst>
                                      </p:cBhvr>
                                      <p:rCtr x="-19700" y="-5500"/>
                                    </p:animMotion>
                                  </p:childTnLst>
                                </p:cTn>
                              </p:par>
                            </p:childTnLst>
                          </p:cTn>
                        </p:par>
                        <p:par>
                          <p:cTn id="76" fill="hold">
                            <p:stCondLst>
                              <p:cond delay="6000"/>
                            </p:stCondLst>
                            <p:childTnLst>
                              <p:par>
                                <p:cTn id="77" presetID="18" presetClass="entr" presetSubtype="3" fill="hold" grpId="0"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strips(upRight)">
                                      <p:cBhvr>
                                        <p:cTn id="79" dur="500"/>
                                        <p:tgtEl>
                                          <p:spTgt spid="71"/>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12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5" grpId="0" bldLvl="0" animBg="1"/>
      <p:bldP spid="46" grpId="0" bldLvl="0" animBg="1"/>
      <p:bldP spid="47" grpId="0" bldLvl="0" animBg="1"/>
      <p:bldP spid="57" grpId="0" bldLvl="0" animBg="1"/>
      <p:bldP spid="64" grpId="0" bldLvl="0" animBg="1"/>
      <p:bldP spid="65" grpId="0" bldLvl="0" animBg="1"/>
      <p:bldP spid="66" grpId="0" bldLvl="0" animBg="1"/>
      <p:bldP spid="69" grpId="0" bldLvl="0" animBg="1"/>
      <p:bldP spid="69" grpId="1" bldLvl="0" animBg="1"/>
      <p:bldP spid="70" grpId="0" bldLvl="0" animBg="1"/>
      <p:bldP spid="70" grpId="1" bldLvl="0" animBg="1"/>
      <p:bldP spid="71" grpId="0"/>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8613"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39</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Freeform 5"/>
          <p:cNvSpPr/>
          <p:nvPr/>
        </p:nvSpPr>
        <p:spPr bwMode="auto">
          <a:xfrm>
            <a:off x="4512236" y="-98473"/>
            <a:ext cx="3166616" cy="1439785"/>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5" name="TextBox 59"/>
          <p:cNvSpPr txBox="1"/>
          <p:nvPr/>
        </p:nvSpPr>
        <p:spPr>
          <a:xfrm>
            <a:off x="4440238" y="422275"/>
            <a:ext cx="3311525" cy="1481138"/>
          </a:xfrm>
          <a:prstGeom prst="rect">
            <a:avLst/>
          </a:prstGeom>
          <a:noFill/>
          <a:ln w="9525">
            <a:noFill/>
          </a:ln>
        </p:spPr>
        <p:txBody>
          <a:bodyPr wrap="square" anchor="t">
            <a:spAutoFit/>
          </a:bodyPr>
          <a:lstStyle/>
          <a:p>
            <a:pPr algn="ctr" defTabSz="914400" eaLnBrk="0" hangingPunct="0">
              <a:lnSpc>
                <a:spcPct val="120000"/>
              </a:lnSpc>
            </a:pPr>
            <a:r>
              <a:rPr lang="zh-CN" altLang="en-US" sz="4800" b="1" dirty="0">
                <a:solidFill>
                  <a:schemeClr val="bg1"/>
                </a:solidFill>
                <a:latin typeface="微软雅黑" panose="020B0503020204020204" charset="-122"/>
                <a:ea typeface="微软雅黑" panose="020B0503020204020204" charset="-122"/>
              </a:rPr>
              <a:t>结束语</a:t>
            </a:r>
            <a:r>
              <a:rPr lang="zh-CN" altLang="en-US" sz="4000" b="1" dirty="0">
                <a:solidFill>
                  <a:schemeClr val="bg1"/>
                </a:solidFill>
                <a:latin typeface="微软雅黑" panose="020B0503020204020204" charset="-122"/>
                <a:ea typeface="微软雅黑" panose="020B0503020204020204" charset="-122"/>
              </a:rPr>
              <a:t> </a:t>
            </a:r>
            <a:endParaRPr lang="en-US" altLang="zh-CN" sz="4000" b="1" dirty="0">
              <a:solidFill>
                <a:schemeClr val="bg1"/>
              </a:solidFill>
              <a:latin typeface="微软雅黑" panose="020B0503020204020204" charset="-122"/>
              <a:ea typeface="微软雅黑" panose="020B0503020204020204" charset="-122"/>
            </a:endParaRPr>
          </a:p>
          <a:p>
            <a:pPr algn="ctr" defTabSz="914400" eaLnBrk="0" hangingPunct="0">
              <a:lnSpc>
                <a:spcPct val="120000"/>
              </a:lnSpc>
            </a:pPr>
            <a:r>
              <a:rPr lang="en-US" altLang="zh-CN" sz="2800" b="1" dirty="0">
                <a:solidFill>
                  <a:srgbClr val="2F5EB0"/>
                </a:solidFill>
                <a:latin typeface="Arial" panose="020B0604020202020204" pitchFamily="34" charset="0"/>
                <a:ea typeface="宋体" panose="02010600030101010101" pitchFamily="2" charset="-122"/>
              </a:rPr>
              <a:t>conclusion</a:t>
            </a:r>
            <a:endParaRPr lang="en-US" altLang="ko-KR" sz="2800" dirty="0">
              <a:solidFill>
                <a:srgbClr val="2F5EB0"/>
              </a:solidFill>
              <a:latin typeface="微软雅黑" panose="020B0503020204020204" charset="-122"/>
              <a:ea typeface="微软雅黑" panose="020B0503020204020204" charset="-122"/>
            </a:endParaRPr>
          </a:p>
        </p:txBody>
      </p:sp>
      <p:sp>
        <p:nvSpPr>
          <p:cNvPr id="16" name="文本框 1"/>
          <p:cNvSpPr txBox="1"/>
          <p:nvPr/>
        </p:nvSpPr>
        <p:spPr>
          <a:xfrm>
            <a:off x="1563688" y="1973263"/>
            <a:ext cx="9355137" cy="969962"/>
          </a:xfrm>
          <a:prstGeom prst="rect">
            <a:avLst/>
          </a:prstGeom>
          <a:noFill/>
          <a:ln w="9525">
            <a:noFill/>
          </a:ln>
        </p:spPr>
        <p:txBody>
          <a:bodyPr wrap="square" anchor="t">
            <a:spAutoFit/>
          </a:bodyPr>
          <a:lstStyle/>
          <a:p>
            <a:pPr>
              <a:lnSpc>
                <a:spcPct val="120000"/>
              </a:lnSpc>
            </a:pPr>
            <a:r>
              <a:rPr lang="zh-CN" altLang="en-US" sz="2000" b="1" dirty="0">
                <a:latin typeface="微软雅黑" panose="020B0503020204020204" charset="-122"/>
                <a:ea typeface="微软雅黑" panose="020B0503020204020204" charset="-122"/>
              </a:rPr>
              <a:t>概述：</a:t>
            </a: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p>
        </p:txBody>
      </p:sp>
      <p:sp>
        <p:nvSpPr>
          <p:cNvPr id="17" name="文本框 25"/>
          <p:cNvSpPr txBox="1"/>
          <p:nvPr/>
        </p:nvSpPr>
        <p:spPr>
          <a:xfrm>
            <a:off x="1563688" y="3103563"/>
            <a:ext cx="9355137" cy="2093912"/>
          </a:xfrm>
          <a:prstGeom prst="rect">
            <a:avLst/>
          </a:prstGeom>
          <a:noFill/>
          <a:ln w="9525">
            <a:noFill/>
          </a:ln>
        </p:spPr>
        <p:txBody>
          <a:bodyPr wrap="square" anchor="t">
            <a:spAutoFit/>
          </a:bodyPr>
          <a:lstStyle/>
          <a:p>
            <a:pPr>
              <a:lnSpc>
                <a:spcPct val="120000"/>
              </a:lnSpc>
              <a:spcAft>
                <a:spcPts val="800"/>
              </a:spcAft>
            </a:pPr>
            <a:r>
              <a:rPr lang="zh-CN" altLang="en-US" sz="2000" b="1" dirty="0">
                <a:latin typeface="微软雅黑" panose="020B0503020204020204" charset="-122"/>
                <a:ea typeface="微软雅黑" panose="020B0503020204020204" charset="-122"/>
              </a:rPr>
              <a:t>摘要：</a:t>
            </a: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p>
          <a:p>
            <a:pPr>
              <a:lnSpc>
                <a:spcPct val="120000"/>
              </a:lnSpc>
              <a:spcAft>
                <a:spcPts val="800"/>
              </a:spcAft>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p>
        </p:txBody>
      </p:sp>
      <p:sp>
        <p:nvSpPr>
          <p:cNvPr id="18" name="文本框 26"/>
          <p:cNvSpPr txBox="1"/>
          <p:nvPr/>
        </p:nvSpPr>
        <p:spPr>
          <a:xfrm>
            <a:off x="1547813" y="5480050"/>
            <a:ext cx="9180512" cy="420688"/>
          </a:xfrm>
          <a:prstGeom prst="rect">
            <a:avLst/>
          </a:prstGeom>
          <a:noFill/>
          <a:ln w="9525">
            <a:noFill/>
          </a:ln>
        </p:spPr>
        <p:txBody>
          <a:bodyPr wrap="square" anchor="t">
            <a:spAutoFit/>
          </a:bodyPr>
          <a:lstStyle/>
          <a:p>
            <a:pPr>
              <a:lnSpc>
                <a:spcPct val="120000"/>
              </a:lnSpc>
            </a:pPr>
            <a:r>
              <a:rPr lang="zh-CN" altLang="en-US" b="1" dirty="0">
                <a:solidFill>
                  <a:srgbClr val="2F5EB0"/>
                </a:solidFill>
                <a:latin typeface="微软雅黑" panose="020B0503020204020204" charset="-122"/>
                <a:ea typeface="微软雅黑" panose="020B0503020204020204" charset="-122"/>
              </a:rPr>
              <a:t>关键字：   输入关键字      输入关键字      输入关键字</a:t>
            </a:r>
            <a:endParaRPr lang="zh-CN" altLang="en-US" sz="1200"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19" name="TextBox 18"/>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p:bldP spid="17"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图片 12" descr="4d788d067a9f48f420e47cff371e555f"/>
          <p:cNvPicPr>
            <a:picLocks noChangeAspect="1"/>
          </p:cNvPicPr>
          <p:nvPr/>
        </p:nvPicPr>
        <p:blipFill>
          <a:blip r:embed="rId3"/>
          <a:stretch>
            <a:fillRect/>
          </a:stretch>
        </p:blipFill>
        <p:spPr>
          <a:xfrm>
            <a:off x="0" y="-30162"/>
            <a:ext cx="12265025" cy="7718425"/>
          </a:xfrm>
          <a:prstGeom prst="rect">
            <a:avLst/>
          </a:prstGeom>
          <a:noFill/>
          <a:ln w="9525">
            <a:noFill/>
          </a:ln>
        </p:spPr>
      </p:pic>
      <p:grpSp>
        <p:nvGrpSpPr>
          <p:cNvPr id="70658" name="组合 1"/>
          <p:cNvGrpSpPr/>
          <p:nvPr/>
        </p:nvGrpSpPr>
        <p:grpSpPr>
          <a:xfrm flipH="1">
            <a:off x="0" y="4521200"/>
            <a:ext cx="4030663" cy="2198688"/>
            <a:chOff x="5917425" y="3435846"/>
            <a:chExt cx="3226575" cy="1707654"/>
          </a:xfrm>
        </p:grpSpPr>
        <p:pic>
          <p:nvPicPr>
            <p:cNvPr id="70659" name="Picture 2"/>
            <p:cNvPicPr>
              <a:picLocks noChangeAspect="1"/>
            </p:cNvPicPr>
            <p:nvPr/>
          </p:nvPicPr>
          <p:blipFill>
            <a:blip r:embed="rId4"/>
            <a:srcRect r="13647" b="26929"/>
            <a:stretch>
              <a:fillRect/>
            </a:stretch>
          </p:blipFill>
          <p:spPr>
            <a:xfrm>
              <a:off x="5917425" y="3435846"/>
              <a:ext cx="3226575" cy="1707654"/>
            </a:xfrm>
            <a:prstGeom prst="rect">
              <a:avLst/>
            </a:prstGeom>
            <a:noFill/>
            <a:ln w="9525">
              <a:noFill/>
            </a:ln>
          </p:spPr>
        </p:pic>
        <p:pic>
          <p:nvPicPr>
            <p:cNvPr id="70660" name="Picture 2"/>
            <p:cNvPicPr>
              <a:picLocks noChangeAspect="1"/>
            </p:cNvPicPr>
            <p:nvPr/>
          </p:nvPicPr>
          <p:blipFill>
            <a:blip r:embed="rId4"/>
            <a:srcRect r="13647" b="26929"/>
            <a:stretch>
              <a:fillRect/>
            </a:stretch>
          </p:blipFill>
          <p:spPr>
            <a:xfrm>
              <a:off x="5917425" y="3435846"/>
              <a:ext cx="3226575" cy="1707654"/>
            </a:xfrm>
            <a:prstGeom prst="rect">
              <a:avLst/>
            </a:prstGeom>
            <a:noFill/>
            <a:ln w="9525">
              <a:noFill/>
            </a:ln>
          </p:spPr>
        </p:pic>
      </p:grpSp>
      <p:grpSp>
        <p:nvGrpSpPr>
          <p:cNvPr id="70661" name="组合 11"/>
          <p:cNvGrpSpPr/>
          <p:nvPr/>
        </p:nvGrpSpPr>
        <p:grpSpPr>
          <a:xfrm>
            <a:off x="7915275" y="4483100"/>
            <a:ext cx="4300538" cy="2276475"/>
            <a:chOff x="5917425" y="3435846"/>
            <a:chExt cx="3226575" cy="1707654"/>
          </a:xfrm>
        </p:grpSpPr>
        <p:pic>
          <p:nvPicPr>
            <p:cNvPr id="70662" name="Picture 2"/>
            <p:cNvPicPr>
              <a:picLocks noChangeAspect="1"/>
            </p:cNvPicPr>
            <p:nvPr/>
          </p:nvPicPr>
          <p:blipFill>
            <a:blip r:embed="rId4"/>
            <a:srcRect r="13647" b="26929"/>
            <a:stretch>
              <a:fillRect/>
            </a:stretch>
          </p:blipFill>
          <p:spPr>
            <a:xfrm>
              <a:off x="5917425" y="3435846"/>
              <a:ext cx="3226575" cy="1707654"/>
            </a:xfrm>
            <a:prstGeom prst="rect">
              <a:avLst/>
            </a:prstGeom>
            <a:noFill/>
            <a:ln w="9525">
              <a:noFill/>
            </a:ln>
          </p:spPr>
        </p:pic>
        <p:pic>
          <p:nvPicPr>
            <p:cNvPr id="70663" name="Picture 2"/>
            <p:cNvPicPr>
              <a:picLocks noChangeAspect="1"/>
            </p:cNvPicPr>
            <p:nvPr/>
          </p:nvPicPr>
          <p:blipFill>
            <a:blip r:embed="rId4"/>
            <a:srcRect r="13647" b="26929"/>
            <a:stretch>
              <a:fillRect/>
            </a:stretch>
          </p:blipFill>
          <p:spPr>
            <a:xfrm>
              <a:off x="5917425" y="3435846"/>
              <a:ext cx="3226575" cy="1707654"/>
            </a:xfrm>
            <a:prstGeom prst="rect">
              <a:avLst/>
            </a:prstGeom>
            <a:noFill/>
            <a:ln w="9525">
              <a:noFill/>
            </a:ln>
          </p:spPr>
        </p:pic>
      </p:grpSp>
      <p:sp>
        <p:nvSpPr>
          <p:cNvPr id="17" name="TextBox 7"/>
          <p:cNvSpPr/>
          <p:nvPr/>
        </p:nvSpPr>
        <p:spPr>
          <a:xfrm>
            <a:off x="6057900" y="2151063"/>
            <a:ext cx="5470525" cy="1076325"/>
          </a:xfrm>
          <a:prstGeom prst="rect">
            <a:avLst/>
          </a:prstGeom>
          <a:noFill/>
          <a:ln w="9525">
            <a:noFill/>
          </a:ln>
        </p:spPr>
        <p:txBody>
          <a:bodyPr wrap="square" lIns="0" tIns="0" rIns="0" bIns="0" anchor="t">
            <a:spAutoFit/>
          </a:bodyPr>
          <a:lstStyle/>
          <a:p>
            <a:pPr algn="ctr"/>
            <a:r>
              <a:rPr lang="zh-CN" altLang="en-US" sz="6600" b="1" dirty="0">
                <a:solidFill>
                  <a:srgbClr val="2F5EB0"/>
                </a:solidFill>
                <a:latin typeface="微软雅黑" panose="020B0503020204020204" charset="-122"/>
                <a:ea typeface="微软雅黑" panose="020B0503020204020204" charset="-122"/>
                <a:sym typeface="微软雅黑" panose="020B0503020204020204" charset="-122"/>
              </a:rPr>
              <a:t>谢谢您的指导</a:t>
            </a:r>
          </a:p>
        </p:txBody>
      </p:sp>
      <p:sp>
        <p:nvSpPr>
          <p:cNvPr id="18" name="TextBox 7"/>
          <p:cNvSpPr/>
          <p:nvPr/>
        </p:nvSpPr>
        <p:spPr>
          <a:xfrm>
            <a:off x="6202363" y="1874838"/>
            <a:ext cx="5110162" cy="304800"/>
          </a:xfrm>
          <a:prstGeom prst="rect">
            <a:avLst/>
          </a:prstGeom>
          <a:noFill/>
          <a:ln w="9525">
            <a:noFill/>
          </a:ln>
        </p:spPr>
        <p:txBody>
          <a:bodyPr wrap="square" lIns="0" tIns="0" rIns="0" bIns="0" anchor="t">
            <a:spAutoFit/>
          </a:bodyPr>
          <a:lstStyle/>
          <a:p>
            <a:pPr algn="ctr"/>
            <a:r>
              <a:rPr lang="en-US" altLang="zh-CN" sz="2000" dirty="0">
                <a:solidFill>
                  <a:srgbClr val="2F5EB0"/>
                </a:solidFill>
                <a:latin typeface="方正兰亭黑简体" panose="02000000000000000000" pitchFamily="2" charset="-122"/>
                <a:ea typeface="方正兰亭黑简体" panose="02000000000000000000" pitchFamily="2" charset="-122"/>
                <a:sym typeface="微软雅黑" panose="020B0503020204020204" charset="-122"/>
              </a:rPr>
              <a:t>THANK YOU FOR YOUR GUIDANCE.</a:t>
            </a:r>
            <a:endParaRPr lang="zh-CN" altLang="en-US" sz="2000" dirty="0">
              <a:solidFill>
                <a:srgbClr val="2F5EB0"/>
              </a:solidFill>
              <a:latin typeface="方正兰亭黑简体" panose="02000000000000000000" pitchFamily="2" charset="-122"/>
              <a:ea typeface="方正兰亭黑简体" panose="02000000000000000000" pitchFamily="2" charset="-122"/>
              <a:sym typeface="微软雅黑" panose="020B0503020204020204" charset="-122"/>
            </a:endParaRPr>
          </a:p>
        </p:txBody>
      </p:sp>
      <p:sp>
        <p:nvSpPr>
          <p:cNvPr id="19" name="矩形 18"/>
          <p:cNvSpPr/>
          <p:nvPr/>
        </p:nvSpPr>
        <p:spPr>
          <a:xfrm>
            <a:off x="0" y="6740525"/>
            <a:ext cx="12192000" cy="115888"/>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70667" name="图片 1" descr="fw658"/>
          <p:cNvPicPr>
            <a:picLocks noChangeAspect="1"/>
          </p:cNvPicPr>
          <p:nvPr/>
        </p:nvPicPr>
        <p:blipFill>
          <a:blip r:embed="rId5"/>
          <a:srcRect b="2910"/>
          <a:stretch>
            <a:fillRect/>
          </a:stretch>
        </p:blipFill>
        <p:spPr>
          <a:xfrm>
            <a:off x="-1293812" y="488950"/>
            <a:ext cx="9648825" cy="625157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set>
                                      <p:cBhvr>
                                        <p:cTn id="7" dur="114" fill="hold">
                                          <p:stCondLst>
                                            <p:cond delay="0"/>
                                          </p:stCondLst>
                                        </p:cTn>
                                        <p:tgtEl>
                                          <p:spTgt spid="18"/>
                                        </p:tgtEl>
                                        <p:attrNameLst>
                                          <p:attrName>style.rotation</p:attrName>
                                        </p:attrNameLst>
                                      </p:cBhvr>
                                      <p:to>
                                        <p:strVal val="-45.0"/>
                                      </p:to>
                                    </p:set>
                                    <p:anim calcmode="lin" valueType="num">
                                      <p:cBhvr>
                                        <p:cTn id="8" dur="114" fill="hold">
                                          <p:stCondLst>
                                            <p:cond delay="114"/>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625"/>
                            </p:stCondLst>
                            <p:childTnLst>
                              <p:par>
                                <p:cTn id="13" presetID="52" presetClass="entr" presetSubtype="0"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Scale>
                                      <p:cBhvr>
                                        <p:cTn id="1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7"/>
                                        </p:tgtEl>
                                        <p:attrNameLst>
                                          <p:attrName>ppt_x</p:attrName>
                                          <p:attrName>ppt_y</p:attrName>
                                        </p:attrNameLst>
                                      </p:cBhvr>
                                    </p:animMotion>
                                    <p:animEffect transition="in" filter="fade">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9219" name="文本框 9"/>
          <p:cNvSpPr txBox="1"/>
          <p:nvPr/>
        </p:nvSpPr>
        <p:spPr>
          <a:xfrm>
            <a:off x="841375" y="203200"/>
            <a:ext cx="1366838"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工作概述</a:t>
            </a: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224"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04</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grpSp>
        <p:nvGrpSpPr>
          <p:cNvPr id="15" name="组合 14"/>
          <p:cNvGrpSpPr/>
          <p:nvPr/>
        </p:nvGrpSpPr>
        <p:grpSpPr>
          <a:xfrm>
            <a:off x="4656138" y="1639888"/>
            <a:ext cx="2811462" cy="4381500"/>
            <a:chOff x="913011" y="764704"/>
            <a:chExt cx="2812732" cy="4381289"/>
          </a:xfrm>
        </p:grpSpPr>
        <p:grpSp>
          <p:nvGrpSpPr>
            <p:cNvPr id="9227" name="组合 15"/>
            <p:cNvGrpSpPr/>
            <p:nvPr/>
          </p:nvGrpSpPr>
          <p:grpSpPr>
            <a:xfrm>
              <a:off x="1747692" y="4222426"/>
              <a:ext cx="1289708" cy="923567"/>
              <a:chOff x="4350532" y="1811995"/>
              <a:chExt cx="3661868" cy="2622287"/>
            </a:xfrm>
          </p:grpSpPr>
          <p:sp>
            <p:nvSpPr>
              <p:cNvPr id="135" name="Freeform 36"/>
              <p:cNvSpPr/>
              <p:nvPr/>
            </p:nvSpPr>
            <p:spPr bwMode="auto">
              <a:xfrm>
                <a:off x="4539997" y="3410609"/>
                <a:ext cx="3282939" cy="162892"/>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1" fmla="*/ 35766 w 3282939"/>
                  <a:gd name="connsiteY0-2" fmla="*/ 320938 h 340225"/>
                  <a:gd name="connsiteX1-3" fmla="*/ 48093 w 3282939"/>
                  <a:gd name="connsiteY1-4" fmla="*/ 338101 h 340225"/>
                  <a:gd name="connsiteX2-5" fmla="*/ 0 w 3282939"/>
                  <a:gd name="connsiteY2-6" fmla="*/ 340225 h 340225"/>
                  <a:gd name="connsiteX3-7" fmla="*/ 35766 w 3282939"/>
                  <a:gd name="connsiteY3-8" fmla="*/ 320938 h 340225"/>
                  <a:gd name="connsiteX4-9" fmla="*/ 3282939 w 3282939"/>
                  <a:gd name="connsiteY4-10" fmla="*/ 0 h 340225"/>
                  <a:gd name="connsiteX5-11" fmla="*/ 3202017 w 3282939"/>
                  <a:gd name="connsiteY5-12" fmla="*/ 103183 h 340225"/>
                  <a:gd name="connsiteX6-13" fmla="*/ 3217148 w 3282939"/>
                  <a:gd name="connsiteY6-14" fmla="*/ 145976 h 340225"/>
                  <a:gd name="connsiteX7-15" fmla="*/ 15867 w 3282939"/>
                  <a:gd name="connsiteY7-16" fmla="*/ 144596 h 340225"/>
                  <a:gd name="connsiteX8-17" fmla="*/ 13528 w 3282939"/>
                  <a:gd name="connsiteY8-18" fmla="*/ 151326 h 340225"/>
                  <a:gd name="connsiteX9-19" fmla="*/ 0 w 3282939"/>
                  <a:gd name="connsiteY9-20" fmla="*/ 145014 h 340225"/>
                  <a:gd name="connsiteX10-21" fmla="*/ 3282939 w 3282939"/>
                  <a:gd name="connsiteY10-22" fmla="*/ 0 h 340225"/>
                  <a:gd name="connsiteX0-23" fmla="*/ 0 w 3282939"/>
                  <a:gd name="connsiteY0-24" fmla="*/ 340225 h 340225"/>
                  <a:gd name="connsiteX1-25" fmla="*/ 48093 w 3282939"/>
                  <a:gd name="connsiteY1-26" fmla="*/ 338101 h 340225"/>
                  <a:gd name="connsiteX2-27" fmla="*/ 0 w 3282939"/>
                  <a:gd name="connsiteY2-28" fmla="*/ 340225 h 340225"/>
                  <a:gd name="connsiteX3-29" fmla="*/ 3282939 w 3282939"/>
                  <a:gd name="connsiteY3-30" fmla="*/ 0 h 340225"/>
                  <a:gd name="connsiteX4-31" fmla="*/ 3202017 w 3282939"/>
                  <a:gd name="connsiteY4-32" fmla="*/ 103183 h 340225"/>
                  <a:gd name="connsiteX5-33" fmla="*/ 3217148 w 3282939"/>
                  <a:gd name="connsiteY5-34" fmla="*/ 145976 h 340225"/>
                  <a:gd name="connsiteX6-35" fmla="*/ 15867 w 3282939"/>
                  <a:gd name="connsiteY6-36" fmla="*/ 144596 h 340225"/>
                  <a:gd name="connsiteX7-37" fmla="*/ 13528 w 3282939"/>
                  <a:gd name="connsiteY7-38" fmla="*/ 151326 h 340225"/>
                  <a:gd name="connsiteX8-39" fmla="*/ 0 w 3282939"/>
                  <a:gd name="connsiteY8-40" fmla="*/ 145014 h 340225"/>
                  <a:gd name="connsiteX9-41" fmla="*/ 3282939 w 3282939"/>
                  <a:gd name="connsiteY9-42" fmla="*/ 0 h 340225"/>
                  <a:gd name="connsiteX0-43" fmla="*/ 3282939 w 3374379"/>
                  <a:gd name="connsiteY0-44" fmla="*/ 0 h 151326"/>
                  <a:gd name="connsiteX1-45" fmla="*/ 3202017 w 3374379"/>
                  <a:gd name="connsiteY1-46" fmla="*/ 103183 h 151326"/>
                  <a:gd name="connsiteX2-47" fmla="*/ 3217148 w 3374379"/>
                  <a:gd name="connsiteY2-48" fmla="*/ 145976 h 151326"/>
                  <a:gd name="connsiteX3-49" fmla="*/ 15867 w 3374379"/>
                  <a:gd name="connsiteY3-50" fmla="*/ 144596 h 151326"/>
                  <a:gd name="connsiteX4-51" fmla="*/ 13528 w 3374379"/>
                  <a:gd name="connsiteY4-52" fmla="*/ 151326 h 151326"/>
                  <a:gd name="connsiteX5-53" fmla="*/ 0 w 3374379"/>
                  <a:gd name="connsiteY5-54" fmla="*/ 145014 h 151326"/>
                  <a:gd name="connsiteX6-55" fmla="*/ 3374379 w 3374379"/>
                  <a:gd name="connsiteY6-56" fmla="*/ 81944 h 151326"/>
                  <a:gd name="connsiteX0-57" fmla="*/ 3282939 w 3282939"/>
                  <a:gd name="connsiteY0-58" fmla="*/ 0 h 151326"/>
                  <a:gd name="connsiteX1-59" fmla="*/ 3202017 w 3282939"/>
                  <a:gd name="connsiteY1-60" fmla="*/ 103183 h 151326"/>
                  <a:gd name="connsiteX2-61" fmla="*/ 3217148 w 3282939"/>
                  <a:gd name="connsiteY2-62" fmla="*/ 145976 h 151326"/>
                  <a:gd name="connsiteX3-63" fmla="*/ 15867 w 3282939"/>
                  <a:gd name="connsiteY3-64" fmla="*/ 144596 h 151326"/>
                  <a:gd name="connsiteX4-65" fmla="*/ 13528 w 3282939"/>
                  <a:gd name="connsiteY4-66" fmla="*/ 151326 h 151326"/>
                  <a:gd name="connsiteX5-67" fmla="*/ 0 w 3282939"/>
                  <a:gd name="connsiteY5-68" fmla="*/ 145014 h 151326"/>
                  <a:gd name="connsiteX6-69" fmla="*/ 3272779 w 3282939"/>
                  <a:gd name="connsiteY6-70" fmla="*/ 7967 h 151326"/>
                  <a:gd name="connsiteX0-71" fmla="*/ 3282939 w 3282939"/>
                  <a:gd name="connsiteY0-72" fmla="*/ 0 h 145976"/>
                  <a:gd name="connsiteX1-73" fmla="*/ 3202017 w 3282939"/>
                  <a:gd name="connsiteY1-74" fmla="*/ 103183 h 145976"/>
                  <a:gd name="connsiteX2-75" fmla="*/ 3217148 w 3282939"/>
                  <a:gd name="connsiteY2-76" fmla="*/ 145976 h 145976"/>
                  <a:gd name="connsiteX3-77" fmla="*/ 15867 w 3282939"/>
                  <a:gd name="connsiteY3-78" fmla="*/ 144596 h 145976"/>
                  <a:gd name="connsiteX4-79" fmla="*/ 0 w 3282939"/>
                  <a:gd name="connsiteY4-80" fmla="*/ 145014 h 145976"/>
                  <a:gd name="connsiteX5-81" fmla="*/ 3272779 w 3282939"/>
                  <a:gd name="connsiteY5-82" fmla="*/ 7967 h 145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solidFill>
                    <a:schemeClr val="lt1"/>
                  </a:solidFill>
                </a:endParaRPr>
              </a:p>
            </p:txBody>
          </p:sp>
          <p:sp>
            <p:nvSpPr>
              <p:cNvPr id="136" name="Freeform 38"/>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37" name="Freeform 38"/>
              <p:cNvSpPr/>
              <p:nvPr/>
            </p:nvSpPr>
            <p:spPr bwMode="auto">
              <a:xfrm>
                <a:off x="4527833" y="3574415"/>
                <a:ext cx="3266400" cy="52451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38"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9232" name="组合 138"/>
              <p:cNvGrpSpPr/>
              <p:nvPr/>
            </p:nvGrpSpPr>
            <p:grpSpPr>
              <a:xfrm>
                <a:off x="4350532" y="1811995"/>
                <a:ext cx="3661868" cy="598986"/>
                <a:chOff x="4350532" y="2259168"/>
                <a:chExt cx="3661868" cy="598986"/>
              </a:xfrm>
            </p:grpSpPr>
            <p:sp>
              <p:nvSpPr>
                <p:cNvPr id="154" name="Freeform 35"/>
                <p:cNvSpPr/>
                <p:nvPr/>
              </p:nvSpPr>
              <p:spPr bwMode="auto">
                <a:xfrm>
                  <a:off x="4466938" y="2451775"/>
                  <a:ext cx="3396348" cy="406379"/>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solidFill>
                      <a:schemeClr val="lt1"/>
                    </a:solidFill>
                  </a:endParaRPr>
                </a:p>
              </p:txBody>
            </p:sp>
            <p:sp>
              <p:nvSpPr>
                <p:cNvPr id="9234" name="Freeform 40"/>
                <p:cNvSpPr/>
                <p:nvPr/>
              </p:nvSpPr>
              <p:spPr>
                <a:xfrm>
                  <a:off x="4376932" y="2259168"/>
                  <a:ext cx="3570004" cy="238630"/>
                </a:xfrm>
                <a:custGeom>
                  <a:avLst/>
                  <a:gdLst/>
                  <a:ahLst/>
                  <a:cxnLst>
                    <a:cxn ang="0">
                      <a:pos x="213446" y="9768"/>
                    </a:cxn>
                    <a:cxn ang="0">
                      <a:pos x="1395" y="128385"/>
                    </a:cxn>
                    <a:cxn ang="0">
                      <a:pos x="200891" y="238630"/>
                    </a:cxn>
                    <a:cxn ang="0">
                      <a:pos x="3346791" y="238630"/>
                    </a:cxn>
                    <a:cxn ang="0">
                      <a:pos x="3558843" y="131176"/>
                    </a:cxn>
                    <a:cxn ang="0">
                      <a:pos x="3346791" y="9768"/>
                    </a:cxn>
                    <a:cxn ang="0">
                      <a:pos x="3345396" y="9768"/>
                    </a:cxn>
                    <a:cxn ang="0">
                      <a:pos x="3346791" y="9768"/>
                    </a:cxn>
                    <a:cxn ang="0">
                      <a:pos x="213446" y="9768"/>
                    </a:cxn>
                  </a:cxnLst>
                  <a:rect l="0" t="0" r="0" b="0"/>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rotWithShape="1">
                  <a:gsLst>
                    <a:gs pos="0">
                      <a:srgbClr val="2D3939">
                        <a:alpha val="100000"/>
                      </a:srgbClr>
                    </a:gs>
                    <a:gs pos="15826">
                      <a:srgbClr val="717171">
                        <a:alpha val="100000"/>
                      </a:srgbClr>
                    </a:gs>
                    <a:gs pos="49001">
                      <a:srgbClr val="2D3939">
                        <a:alpha val="100000"/>
                      </a:srgbClr>
                    </a:gs>
                    <a:gs pos="100000">
                      <a:srgbClr val="4C4C4C">
                        <a:alpha val="100000"/>
                      </a:srgbClr>
                    </a:gs>
                  </a:gsLst>
                  <a:lin ang="16200000" scaled="1"/>
                  <a:tileRect/>
                </a:gradFill>
                <a:ln w="9525">
                  <a:noFill/>
                </a:ln>
              </p:spPr>
              <p:txBody>
                <a:bodyPr/>
                <a:lstStyle/>
                <a:p>
                  <a:endParaRPr lang="zh-CN" altLang="en-US"/>
                </a:p>
              </p:txBody>
            </p:sp>
            <p:sp>
              <p:nvSpPr>
                <p:cNvPr id="156" name="矩形 2788"/>
                <p:cNvSpPr/>
                <p:nvPr/>
              </p:nvSpPr>
              <p:spPr>
                <a:xfrm>
                  <a:off x="4350532" y="2274408"/>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9236" name="组合 139"/>
              <p:cNvGrpSpPr/>
              <p:nvPr/>
            </p:nvGrpSpPr>
            <p:grpSpPr>
              <a:xfrm>
                <a:off x="4513666" y="2274205"/>
                <a:ext cx="3282939" cy="340225"/>
                <a:chOff x="4513666" y="2710466"/>
                <a:chExt cx="3282939" cy="340225"/>
              </a:xfrm>
            </p:grpSpPr>
            <p:sp>
              <p:nvSpPr>
                <p:cNvPr id="152"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53"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9239" name="组合 140"/>
              <p:cNvGrpSpPr/>
              <p:nvPr/>
            </p:nvGrpSpPr>
            <p:grpSpPr>
              <a:xfrm>
                <a:off x="4513666" y="2657696"/>
                <a:ext cx="3282939" cy="340225"/>
                <a:chOff x="4513666" y="2710466"/>
                <a:chExt cx="3282939" cy="340225"/>
              </a:xfrm>
            </p:grpSpPr>
            <p:sp>
              <p:nvSpPr>
                <p:cNvPr id="150"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51"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42" name="Freeform 37"/>
              <p:cNvSpPr/>
              <p:nvPr/>
            </p:nvSpPr>
            <p:spPr bwMode="auto">
              <a:xfrm>
                <a:off x="4438213" y="2463286"/>
                <a:ext cx="3464275"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grpSp>
            <p:nvGrpSpPr>
              <p:cNvPr id="9243" name="组合 142"/>
              <p:cNvGrpSpPr/>
              <p:nvPr/>
            </p:nvGrpSpPr>
            <p:grpSpPr>
              <a:xfrm>
                <a:off x="4513666" y="3041297"/>
                <a:ext cx="3282939" cy="340225"/>
                <a:chOff x="4513666" y="2710466"/>
                <a:chExt cx="3282939" cy="340225"/>
              </a:xfrm>
            </p:grpSpPr>
            <p:sp>
              <p:nvSpPr>
                <p:cNvPr id="148"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49" name="矩形 2788"/>
                <p:cNvSpPr/>
                <p:nvPr/>
              </p:nvSpPr>
              <p:spPr>
                <a:xfrm rot="21348992">
                  <a:off x="4628996" y="2777337"/>
                  <a:ext cx="3125315" cy="193464"/>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44" name="Freeform 37"/>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45" name="Freeform 37"/>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46" name="Freeform 38"/>
              <p:cNvSpPr/>
              <p:nvPr/>
            </p:nvSpPr>
            <p:spPr bwMode="auto">
              <a:xfrm rot="1313089">
                <a:off x="4499718" y="3552380"/>
                <a:ext cx="3266399"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9249" name="Freeform 39"/>
              <p:cNvSpPr/>
              <p:nvPr/>
            </p:nvSpPr>
            <p:spPr>
              <a:xfrm>
                <a:off x="4968446" y="4105279"/>
                <a:ext cx="2382168" cy="329003"/>
              </a:xfrm>
              <a:custGeom>
                <a:avLst/>
                <a:gdLst/>
                <a:ahLst/>
                <a:cxnLst>
                  <a:cxn ang="0">
                    <a:pos x="0" y="0"/>
                  </a:cxn>
                  <a:cxn ang="0">
                    <a:pos x="114433" y="144984"/>
                  </a:cxn>
                  <a:cxn ang="0">
                    <a:pos x="252590" y="266269"/>
                  </a:cxn>
                  <a:cxn ang="0">
                    <a:pos x="1195968" y="322032"/>
                  </a:cxn>
                  <a:cxn ang="0">
                    <a:pos x="2126786" y="267663"/>
                  </a:cxn>
                  <a:cxn ang="0">
                    <a:pos x="2167256" y="221658"/>
                  </a:cxn>
                  <a:cxn ang="0">
                    <a:pos x="2337511" y="76674"/>
                  </a:cxn>
                  <a:cxn ang="0">
                    <a:pos x="2382168" y="0"/>
                  </a:cxn>
                  <a:cxn ang="0">
                    <a:pos x="0" y="0"/>
                  </a:cxn>
                </a:cxnLst>
                <a:rect l="0" t="0" r="0" b="0"/>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rotWithShape="1">
                <a:gsLst>
                  <a:gs pos="0">
                    <a:srgbClr val="261B18"/>
                  </a:gs>
                  <a:gs pos="100000">
                    <a:srgbClr val="443F3F"/>
                  </a:gs>
                </a:gsLst>
                <a:lin ang="16200000" scaled="1"/>
                <a:tileRect/>
              </a:gradFill>
              <a:ln w="9525">
                <a:noFill/>
              </a:ln>
            </p:spPr>
            <p:txBody>
              <a:bodyPr/>
              <a:lstStyle/>
              <a:p>
                <a:endParaRPr lang="zh-CN" altLang="en-US"/>
              </a:p>
            </p:txBody>
          </p:sp>
        </p:grpSp>
        <p:sp>
          <p:nvSpPr>
            <p:cNvPr id="9250" name="Oval 129"/>
            <p:cNvSpPr/>
            <p:nvPr/>
          </p:nvSpPr>
          <p:spPr>
            <a:xfrm>
              <a:off x="3463805" y="2219759"/>
              <a:ext cx="261938" cy="261938"/>
            </a:xfrm>
            <a:prstGeom prst="ellipse">
              <a:avLst/>
            </a:prstGeom>
            <a:gradFill rotWithShape="1">
              <a:gsLst>
                <a:gs pos="0">
                  <a:srgbClr val="0E1A40"/>
                </a:gs>
                <a:gs pos="100000">
                  <a:srgbClr val="2F5EB0"/>
                </a:gs>
              </a:gsLst>
              <a:lin ang="13800000"/>
              <a:tileRect/>
            </a:gradFill>
            <a:ln w="9525">
              <a:noFill/>
            </a:ln>
          </p:spPr>
          <p:txBody>
            <a:bodyPr wrap="square" lIns="91416" tIns="45708" rIns="91416" bIns="45708" anchor="t"/>
            <a:lstStyle/>
            <a:p>
              <a:endParaRPr lang="zh-CN" altLang="en-US">
                <a:latin typeface="Calibri" panose="020F0502020204030204" charset="0"/>
                <a:ea typeface="宋体" panose="02010600030101010101" pitchFamily="2" charset="-122"/>
              </a:endParaRPr>
            </a:p>
          </p:txBody>
        </p:sp>
        <p:sp>
          <p:nvSpPr>
            <p:cNvPr id="9251" name="AutoShape 291"/>
            <p:cNvSpPr>
              <a:spLocks noChangeAspect="1" noTextEdit="1"/>
            </p:cNvSpPr>
            <p:nvPr/>
          </p:nvSpPr>
          <p:spPr>
            <a:xfrm>
              <a:off x="913011" y="764704"/>
              <a:ext cx="2806701" cy="3397250"/>
            </a:xfrm>
            <a:prstGeom prst="rect">
              <a:avLst/>
            </a:prstGeom>
            <a:noFill/>
            <a:ln w="9525">
              <a:noFill/>
            </a:ln>
          </p:spPr>
          <p:txBody>
            <a:bodyPr wrap="square" lIns="91416" tIns="45708" rIns="91416" bIns="45708" anchor="t"/>
            <a:lstStyle/>
            <a:p>
              <a:endParaRPr lang="zh-CN" altLang="en-US">
                <a:latin typeface="Calibri" panose="020F0502020204030204" charset="0"/>
                <a:ea typeface="宋体" panose="02010600030101010101" pitchFamily="2" charset="-122"/>
              </a:endParaRPr>
            </a:p>
          </p:txBody>
        </p:sp>
        <p:sp>
          <p:nvSpPr>
            <p:cNvPr id="9252" name="Rectangle 293"/>
            <p:cNvSpPr/>
            <p:nvPr/>
          </p:nvSpPr>
          <p:spPr>
            <a:xfrm>
              <a:off x="2306836" y="3182467"/>
              <a:ext cx="26988" cy="857250"/>
            </a:xfrm>
            <a:prstGeom prst="rect">
              <a:avLst/>
            </a:prstGeom>
            <a:solidFill>
              <a:srgbClr val="2F5EB0"/>
            </a:solidFill>
            <a:ln w="9525">
              <a:noFill/>
            </a:ln>
          </p:spPr>
          <p:txBody>
            <a:bodyPr wrap="square" lIns="91416" tIns="45708" rIns="91416" bIns="45708" anchor="t"/>
            <a:lstStyle/>
            <a:p>
              <a:endParaRPr lang="zh-CN" altLang="en-US">
                <a:latin typeface="Calibri" panose="020F0502020204030204" charset="0"/>
                <a:ea typeface="宋体" panose="02010600030101010101" pitchFamily="2" charset="-122"/>
              </a:endParaRPr>
            </a:p>
          </p:txBody>
        </p:sp>
        <p:sp>
          <p:nvSpPr>
            <p:cNvPr id="9253" name="Freeform 294"/>
            <p:cNvSpPr/>
            <p:nvPr/>
          </p:nvSpPr>
          <p:spPr>
            <a:xfrm>
              <a:off x="2316361" y="4023842"/>
              <a:ext cx="398463" cy="42863"/>
            </a:xfrm>
            <a:custGeom>
              <a:avLst/>
              <a:gdLst/>
              <a:ahLst/>
              <a:cxnLst>
                <a:cxn ang="0">
                  <a:pos x="398463" y="42863"/>
                </a:cxn>
                <a:cxn ang="0">
                  <a:pos x="0" y="26987"/>
                </a:cxn>
                <a:cxn ang="0">
                  <a:pos x="0" y="0"/>
                </a:cxn>
                <a:cxn ang="0">
                  <a:pos x="398463" y="19050"/>
                </a:cxn>
                <a:cxn ang="0">
                  <a:pos x="398463" y="42863"/>
                </a:cxn>
              </a:cxnLst>
              <a:rect l="0" t="0" r="0" b="0"/>
              <a:pathLst>
                <a:path w="251" h="27">
                  <a:moveTo>
                    <a:pt x="251" y="27"/>
                  </a:moveTo>
                  <a:lnTo>
                    <a:pt x="0" y="17"/>
                  </a:lnTo>
                  <a:lnTo>
                    <a:pt x="0" y="0"/>
                  </a:lnTo>
                  <a:lnTo>
                    <a:pt x="251" y="12"/>
                  </a:lnTo>
                  <a:lnTo>
                    <a:pt x="251" y="27"/>
                  </a:lnTo>
                  <a:close/>
                </a:path>
              </a:pathLst>
            </a:custGeom>
            <a:solidFill>
              <a:srgbClr val="2F5EB0"/>
            </a:solidFill>
            <a:ln w="9525">
              <a:noFill/>
            </a:ln>
          </p:spPr>
          <p:txBody>
            <a:bodyPr/>
            <a:lstStyle/>
            <a:p>
              <a:endParaRPr lang="zh-CN" altLang="en-US"/>
            </a:p>
          </p:txBody>
        </p:sp>
        <p:sp>
          <p:nvSpPr>
            <p:cNvPr id="9254" name="Freeform 295"/>
            <p:cNvSpPr/>
            <p:nvPr/>
          </p:nvSpPr>
          <p:spPr>
            <a:xfrm>
              <a:off x="2021086" y="3652367"/>
              <a:ext cx="301625" cy="396875"/>
            </a:xfrm>
            <a:custGeom>
              <a:avLst/>
              <a:gdLst/>
              <a:ahLst/>
              <a:cxnLst>
                <a:cxn ang="0">
                  <a:pos x="282575" y="396875"/>
                </a:cxn>
                <a:cxn ang="0">
                  <a:pos x="0" y="15875"/>
                </a:cxn>
                <a:cxn ang="0">
                  <a:pos x="22225" y="0"/>
                </a:cxn>
                <a:cxn ang="0">
                  <a:pos x="301625" y="381000"/>
                </a:cxn>
                <a:cxn ang="0">
                  <a:pos x="282575" y="396875"/>
                </a:cxn>
              </a:cxnLst>
              <a:rect l="0" t="0" r="0" b="0"/>
              <a:pathLst>
                <a:path w="190" h="250">
                  <a:moveTo>
                    <a:pt x="178" y="250"/>
                  </a:moveTo>
                  <a:lnTo>
                    <a:pt x="0" y="10"/>
                  </a:lnTo>
                  <a:lnTo>
                    <a:pt x="14" y="0"/>
                  </a:lnTo>
                  <a:lnTo>
                    <a:pt x="190" y="240"/>
                  </a:lnTo>
                  <a:lnTo>
                    <a:pt x="178" y="250"/>
                  </a:lnTo>
                  <a:close/>
                </a:path>
              </a:pathLst>
            </a:custGeom>
            <a:solidFill>
              <a:srgbClr val="2F5EB0"/>
            </a:solidFill>
            <a:ln w="9525">
              <a:noFill/>
            </a:ln>
          </p:spPr>
          <p:txBody>
            <a:bodyPr/>
            <a:lstStyle/>
            <a:p>
              <a:endParaRPr lang="zh-CN" altLang="en-US"/>
            </a:p>
          </p:txBody>
        </p:sp>
        <p:sp>
          <p:nvSpPr>
            <p:cNvPr id="9255" name="Freeform 296"/>
            <p:cNvSpPr/>
            <p:nvPr/>
          </p:nvSpPr>
          <p:spPr>
            <a:xfrm>
              <a:off x="2300486" y="3696817"/>
              <a:ext cx="446088" cy="352425"/>
            </a:xfrm>
            <a:custGeom>
              <a:avLst/>
              <a:gdLst/>
              <a:ahLst/>
              <a:cxnLst>
                <a:cxn ang="0">
                  <a:pos x="17462" y="352425"/>
                </a:cxn>
                <a:cxn ang="0">
                  <a:pos x="0" y="330200"/>
                </a:cxn>
                <a:cxn ang="0">
                  <a:pos x="430212" y="0"/>
                </a:cxn>
                <a:cxn ang="0">
                  <a:pos x="446088" y="19050"/>
                </a:cxn>
                <a:cxn ang="0">
                  <a:pos x="17462" y="352425"/>
                </a:cxn>
              </a:cxnLst>
              <a:rect l="0" t="0" r="0" b="0"/>
              <a:pathLst>
                <a:path w="281" h="222">
                  <a:moveTo>
                    <a:pt x="11" y="222"/>
                  </a:moveTo>
                  <a:lnTo>
                    <a:pt x="0" y="208"/>
                  </a:lnTo>
                  <a:lnTo>
                    <a:pt x="271" y="0"/>
                  </a:lnTo>
                  <a:lnTo>
                    <a:pt x="281" y="12"/>
                  </a:lnTo>
                  <a:lnTo>
                    <a:pt x="11" y="222"/>
                  </a:lnTo>
                  <a:close/>
                </a:path>
              </a:pathLst>
            </a:custGeom>
            <a:solidFill>
              <a:srgbClr val="2F5EB0"/>
            </a:solidFill>
            <a:ln w="9525">
              <a:noFill/>
            </a:ln>
          </p:spPr>
          <p:txBody>
            <a:bodyPr/>
            <a:lstStyle/>
            <a:p>
              <a:endParaRPr lang="zh-CN" altLang="en-US"/>
            </a:p>
          </p:txBody>
        </p:sp>
        <p:sp>
          <p:nvSpPr>
            <p:cNvPr id="9256" name="Freeform 297"/>
            <p:cNvSpPr/>
            <p:nvPr/>
          </p:nvSpPr>
          <p:spPr>
            <a:xfrm>
              <a:off x="1694061" y="4031779"/>
              <a:ext cx="620713" cy="41275"/>
            </a:xfrm>
            <a:custGeom>
              <a:avLst/>
              <a:gdLst/>
              <a:ahLst/>
              <a:cxnLst>
                <a:cxn ang="0">
                  <a:pos x="0" y="41275"/>
                </a:cxn>
                <a:cxn ang="0">
                  <a:pos x="0" y="17462"/>
                </a:cxn>
                <a:cxn ang="0">
                  <a:pos x="617537" y="0"/>
                </a:cxn>
                <a:cxn ang="0">
                  <a:pos x="620713" y="25400"/>
                </a:cxn>
                <a:cxn ang="0">
                  <a:pos x="0" y="41275"/>
                </a:cxn>
              </a:cxnLst>
              <a:rect l="0" t="0" r="0" b="0"/>
              <a:pathLst>
                <a:path w="391" h="26">
                  <a:moveTo>
                    <a:pt x="0" y="26"/>
                  </a:moveTo>
                  <a:lnTo>
                    <a:pt x="0" y="11"/>
                  </a:lnTo>
                  <a:lnTo>
                    <a:pt x="389" y="0"/>
                  </a:lnTo>
                  <a:lnTo>
                    <a:pt x="391" y="16"/>
                  </a:lnTo>
                  <a:lnTo>
                    <a:pt x="0" y="26"/>
                  </a:lnTo>
                  <a:close/>
                </a:path>
              </a:pathLst>
            </a:custGeom>
            <a:solidFill>
              <a:srgbClr val="2F5EB0"/>
            </a:solidFill>
            <a:ln w="9525">
              <a:noFill/>
            </a:ln>
          </p:spPr>
          <p:txBody>
            <a:bodyPr/>
            <a:lstStyle/>
            <a:p>
              <a:endParaRPr lang="zh-CN" altLang="en-US"/>
            </a:p>
          </p:txBody>
        </p:sp>
        <p:sp>
          <p:nvSpPr>
            <p:cNvPr id="9257" name="Freeform 298"/>
            <p:cNvSpPr/>
            <p:nvPr/>
          </p:nvSpPr>
          <p:spPr>
            <a:xfrm>
              <a:off x="1554361" y="3595217"/>
              <a:ext cx="152400" cy="469900"/>
            </a:xfrm>
            <a:custGeom>
              <a:avLst/>
              <a:gdLst/>
              <a:ahLst/>
              <a:cxnLst>
                <a:cxn ang="0">
                  <a:pos x="125412" y="469900"/>
                </a:cxn>
                <a:cxn ang="0">
                  <a:pos x="0" y="7937"/>
                </a:cxn>
                <a:cxn ang="0">
                  <a:pos x="25400" y="0"/>
                </a:cxn>
                <a:cxn ang="0">
                  <a:pos x="152400" y="461962"/>
                </a:cxn>
                <a:cxn ang="0">
                  <a:pos x="125412" y="469900"/>
                </a:cxn>
              </a:cxnLst>
              <a:rect l="0" t="0" r="0" b="0"/>
              <a:pathLst>
                <a:path w="96" h="296">
                  <a:moveTo>
                    <a:pt x="79" y="296"/>
                  </a:moveTo>
                  <a:lnTo>
                    <a:pt x="0" y="5"/>
                  </a:lnTo>
                  <a:lnTo>
                    <a:pt x="16" y="0"/>
                  </a:lnTo>
                  <a:lnTo>
                    <a:pt x="96" y="291"/>
                  </a:lnTo>
                  <a:lnTo>
                    <a:pt x="79" y="296"/>
                  </a:lnTo>
                  <a:close/>
                </a:path>
              </a:pathLst>
            </a:custGeom>
            <a:solidFill>
              <a:srgbClr val="2F5EB0"/>
            </a:solidFill>
            <a:ln w="9525">
              <a:noFill/>
            </a:ln>
          </p:spPr>
          <p:txBody>
            <a:bodyPr/>
            <a:lstStyle/>
            <a:p>
              <a:endParaRPr lang="zh-CN" altLang="en-US"/>
            </a:p>
          </p:txBody>
        </p:sp>
        <p:sp>
          <p:nvSpPr>
            <p:cNvPr id="9258" name="Freeform 299"/>
            <p:cNvSpPr/>
            <p:nvPr/>
          </p:nvSpPr>
          <p:spPr>
            <a:xfrm>
              <a:off x="1679774" y="3657129"/>
              <a:ext cx="358775" cy="404813"/>
            </a:xfrm>
            <a:custGeom>
              <a:avLst/>
              <a:gdLst/>
              <a:ahLst/>
              <a:cxnLst>
                <a:cxn ang="0">
                  <a:pos x="20637" y="404813"/>
                </a:cxn>
                <a:cxn ang="0">
                  <a:pos x="0" y="388937"/>
                </a:cxn>
                <a:cxn ang="0">
                  <a:pos x="339725" y="0"/>
                </a:cxn>
                <a:cxn ang="0">
                  <a:pos x="358775" y="17462"/>
                </a:cxn>
                <a:cxn ang="0">
                  <a:pos x="20637" y="404813"/>
                </a:cxn>
              </a:cxnLst>
              <a:rect l="0" t="0" r="0" b="0"/>
              <a:pathLst>
                <a:path w="226" h="255">
                  <a:moveTo>
                    <a:pt x="13" y="255"/>
                  </a:moveTo>
                  <a:lnTo>
                    <a:pt x="0" y="245"/>
                  </a:lnTo>
                  <a:lnTo>
                    <a:pt x="214" y="0"/>
                  </a:lnTo>
                  <a:lnTo>
                    <a:pt x="226" y="11"/>
                  </a:lnTo>
                  <a:lnTo>
                    <a:pt x="13" y="255"/>
                  </a:lnTo>
                  <a:close/>
                </a:path>
              </a:pathLst>
            </a:custGeom>
            <a:solidFill>
              <a:srgbClr val="2F5EB0"/>
            </a:solidFill>
            <a:ln w="9525">
              <a:noFill/>
            </a:ln>
          </p:spPr>
          <p:txBody>
            <a:bodyPr/>
            <a:lstStyle/>
            <a:p>
              <a:endParaRPr lang="zh-CN" altLang="en-US"/>
            </a:p>
          </p:txBody>
        </p:sp>
        <p:sp>
          <p:nvSpPr>
            <p:cNvPr id="9259" name="Freeform 300"/>
            <p:cNvSpPr/>
            <p:nvPr/>
          </p:nvSpPr>
          <p:spPr>
            <a:xfrm>
              <a:off x="1557536" y="3584104"/>
              <a:ext cx="477838" cy="84138"/>
            </a:xfrm>
            <a:custGeom>
              <a:avLst/>
              <a:gdLst/>
              <a:ahLst/>
              <a:cxnLst>
                <a:cxn ang="0">
                  <a:pos x="473075" y="84138"/>
                </a:cxn>
                <a:cxn ang="0">
                  <a:pos x="0" y="23812"/>
                </a:cxn>
                <a:cxn ang="0">
                  <a:pos x="4762" y="0"/>
                </a:cxn>
                <a:cxn ang="0">
                  <a:pos x="477838" y="58737"/>
                </a:cxn>
                <a:cxn ang="0">
                  <a:pos x="473075" y="84138"/>
                </a:cxn>
              </a:cxnLst>
              <a:rect l="0" t="0" r="0" b="0"/>
              <a:pathLst>
                <a:path w="301" h="53">
                  <a:moveTo>
                    <a:pt x="298" y="53"/>
                  </a:moveTo>
                  <a:lnTo>
                    <a:pt x="0" y="15"/>
                  </a:lnTo>
                  <a:lnTo>
                    <a:pt x="3" y="0"/>
                  </a:lnTo>
                  <a:lnTo>
                    <a:pt x="301" y="37"/>
                  </a:lnTo>
                  <a:lnTo>
                    <a:pt x="298" y="53"/>
                  </a:lnTo>
                  <a:close/>
                </a:path>
              </a:pathLst>
            </a:custGeom>
            <a:solidFill>
              <a:srgbClr val="2F5EB0"/>
            </a:solidFill>
            <a:ln w="9525">
              <a:noFill/>
            </a:ln>
          </p:spPr>
          <p:txBody>
            <a:bodyPr/>
            <a:lstStyle/>
            <a:p>
              <a:endParaRPr lang="zh-CN" altLang="en-US"/>
            </a:p>
          </p:txBody>
        </p:sp>
        <p:sp>
          <p:nvSpPr>
            <p:cNvPr id="9260" name="Freeform 301"/>
            <p:cNvSpPr/>
            <p:nvPr/>
          </p:nvSpPr>
          <p:spPr>
            <a:xfrm>
              <a:off x="2019499" y="3182467"/>
              <a:ext cx="312738" cy="476250"/>
            </a:xfrm>
            <a:custGeom>
              <a:avLst/>
              <a:gdLst/>
              <a:ahLst/>
              <a:cxnLst>
                <a:cxn ang="0">
                  <a:pos x="22225" y="476250"/>
                </a:cxn>
                <a:cxn ang="0">
                  <a:pos x="0" y="463550"/>
                </a:cxn>
                <a:cxn ang="0">
                  <a:pos x="290512" y="0"/>
                </a:cxn>
                <a:cxn ang="0">
                  <a:pos x="312738" y="15875"/>
                </a:cxn>
                <a:cxn ang="0">
                  <a:pos x="22225" y="476250"/>
                </a:cxn>
              </a:cxnLst>
              <a:rect l="0" t="0" r="0" b="0"/>
              <a:pathLst>
                <a:path w="197" h="300">
                  <a:moveTo>
                    <a:pt x="14" y="300"/>
                  </a:moveTo>
                  <a:lnTo>
                    <a:pt x="0" y="292"/>
                  </a:lnTo>
                  <a:lnTo>
                    <a:pt x="183" y="0"/>
                  </a:lnTo>
                  <a:lnTo>
                    <a:pt x="197" y="10"/>
                  </a:lnTo>
                  <a:lnTo>
                    <a:pt x="14" y="300"/>
                  </a:lnTo>
                  <a:close/>
                </a:path>
              </a:pathLst>
            </a:custGeom>
            <a:solidFill>
              <a:srgbClr val="2F5EB0"/>
            </a:solidFill>
            <a:ln w="9525">
              <a:noFill/>
            </a:ln>
          </p:spPr>
          <p:txBody>
            <a:bodyPr/>
            <a:lstStyle/>
            <a:p>
              <a:endParaRPr lang="zh-CN" altLang="en-US"/>
            </a:p>
          </p:txBody>
        </p:sp>
        <p:sp>
          <p:nvSpPr>
            <p:cNvPr id="9261" name="Freeform 302"/>
            <p:cNvSpPr/>
            <p:nvPr/>
          </p:nvSpPr>
          <p:spPr>
            <a:xfrm>
              <a:off x="2729112" y="3439642"/>
              <a:ext cx="358775" cy="276225"/>
            </a:xfrm>
            <a:custGeom>
              <a:avLst/>
              <a:gdLst/>
              <a:ahLst/>
              <a:cxnLst>
                <a:cxn ang="0">
                  <a:pos x="15875" y="276225"/>
                </a:cxn>
                <a:cxn ang="0">
                  <a:pos x="0" y="257175"/>
                </a:cxn>
                <a:cxn ang="0">
                  <a:pos x="342900" y="0"/>
                </a:cxn>
                <a:cxn ang="0">
                  <a:pos x="358775" y="19050"/>
                </a:cxn>
                <a:cxn ang="0">
                  <a:pos x="15875" y="276225"/>
                </a:cxn>
              </a:cxnLst>
              <a:rect l="0" t="0" r="0" b="0"/>
              <a:pathLst>
                <a:path w="226" h="174">
                  <a:moveTo>
                    <a:pt x="10" y="174"/>
                  </a:moveTo>
                  <a:lnTo>
                    <a:pt x="0" y="162"/>
                  </a:lnTo>
                  <a:lnTo>
                    <a:pt x="216" y="0"/>
                  </a:lnTo>
                  <a:lnTo>
                    <a:pt x="226" y="12"/>
                  </a:lnTo>
                  <a:lnTo>
                    <a:pt x="10" y="174"/>
                  </a:lnTo>
                  <a:close/>
                </a:path>
              </a:pathLst>
            </a:custGeom>
            <a:solidFill>
              <a:srgbClr val="2F5EB0"/>
            </a:solidFill>
            <a:ln w="9525">
              <a:noFill/>
            </a:ln>
          </p:spPr>
          <p:txBody>
            <a:bodyPr/>
            <a:lstStyle/>
            <a:p>
              <a:endParaRPr lang="zh-CN" altLang="en-US"/>
            </a:p>
          </p:txBody>
        </p:sp>
        <p:sp>
          <p:nvSpPr>
            <p:cNvPr id="9262" name="Freeform 303"/>
            <p:cNvSpPr/>
            <p:nvPr/>
          </p:nvSpPr>
          <p:spPr>
            <a:xfrm>
              <a:off x="2706887" y="3709517"/>
              <a:ext cx="41275" cy="339725"/>
            </a:xfrm>
            <a:custGeom>
              <a:avLst/>
              <a:gdLst/>
              <a:ahLst/>
              <a:cxnLst>
                <a:cxn ang="0">
                  <a:pos x="23812" y="339725"/>
                </a:cxn>
                <a:cxn ang="0">
                  <a:pos x="0" y="336550"/>
                </a:cxn>
                <a:cxn ang="0">
                  <a:pos x="15875" y="0"/>
                </a:cxn>
                <a:cxn ang="0">
                  <a:pos x="41275" y="0"/>
                </a:cxn>
                <a:cxn ang="0">
                  <a:pos x="23812" y="339725"/>
                </a:cxn>
              </a:cxnLst>
              <a:rect l="0" t="0" r="0" b="0"/>
              <a:pathLst>
                <a:path w="26" h="214">
                  <a:moveTo>
                    <a:pt x="15" y="214"/>
                  </a:moveTo>
                  <a:lnTo>
                    <a:pt x="0" y="212"/>
                  </a:lnTo>
                  <a:lnTo>
                    <a:pt x="10" y="0"/>
                  </a:lnTo>
                  <a:lnTo>
                    <a:pt x="26" y="0"/>
                  </a:lnTo>
                  <a:lnTo>
                    <a:pt x="15" y="214"/>
                  </a:lnTo>
                  <a:close/>
                </a:path>
              </a:pathLst>
            </a:custGeom>
            <a:solidFill>
              <a:srgbClr val="2F5EB0"/>
            </a:solidFill>
            <a:ln w="9525">
              <a:noFill/>
            </a:ln>
          </p:spPr>
          <p:txBody>
            <a:bodyPr/>
            <a:lstStyle/>
            <a:p>
              <a:endParaRPr lang="zh-CN" altLang="en-US"/>
            </a:p>
          </p:txBody>
        </p:sp>
        <p:sp>
          <p:nvSpPr>
            <p:cNvPr id="9263" name="Freeform 304"/>
            <p:cNvSpPr/>
            <p:nvPr/>
          </p:nvSpPr>
          <p:spPr>
            <a:xfrm>
              <a:off x="2035374" y="3631729"/>
              <a:ext cx="698500" cy="93663"/>
            </a:xfrm>
            <a:custGeom>
              <a:avLst/>
              <a:gdLst/>
              <a:ahLst/>
              <a:cxnLst>
                <a:cxn ang="0">
                  <a:pos x="695325" y="93663"/>
                </a:cxn>
                <a:cxn ang="0">
                  <a:pos x="0" y="26987"/>
                </a:cxn>
                <a:cxn ang="0">
                  <a:pos x="1587" y="0"/>
                </a:cxn>
                <a:cxn ang="0">
                  <a:pos x="698500" y="69850"/>
                </a:cxn>
                <a:cxn ang="0">
                  <a:pos x="695325" y="93663"/>
                </a:cxn>
              </a:cxnLst>
              <a:rect l="0" t="0" r="0" b="0"/>
              <a:pathLst>
                <a:path w="440" h="59">
                  <a:moveTo>
                    <a:pt x="438" y="59"/>
                  </a:moveTo>
                  <a:lnTo>
                    <a:pt x="0" y="17"/>
                  </a:lnTo>
                  <a:lnTo>
                    <a:pt x="1" y="0"/>
                  </a:lnTo>
                  <a:lnTo>
                    <a:pt x="440" y="44"/>
                  </a:lnTo>
                  <a:lnTo>
                    <a:pt x="438" y="59"/>
                  </a:lnTo>
                  <a:close/>
                </a:path>
              </a:pathLst>
            </a:custGeom>
            <a:solidFill>
              <a:srgbClr val="2F5EB0"/>
            </a:solidFill>
            <a:ln w="9525">
              <a:noFill/>
            </a:ln>
          </p:spPr>
          <p:txBody>
            <a:bodyPr/>
            <a:lstStyle/>
            <a:p>
              <a:endParaRPr lang="zh-CN" altLang="en-US"/>
            </a:p>
          </p:txBody>
        </p:sp>
        <p:sp>
          <p:nvSpPr>
            <p:cNvPr id="9264" name="Freeform 305"/>
            <p:cNvSpPr/>
            <p:nvPr/>
          </p:nvSpPr>
          <p:spPr>
            <a:xfrm>
              <a:off x="2714824" y="3239617"/>
              <a:ext cx="33338" cy="468313"/>
            </a:xfrm>
            <a:custGeom>
              <a:avLst/>
              <a:gdLst/>
              <a:ahLst/>
              <a:cxnLst>
                <a:cxn ang="0">
                  <a:pos x="7937" y="468313"/>
                </a:cxn>
                <a:cxn ang="0">
                  <a:pos x="0" y="0"/>
                </a:cxn>
                <a:cxn ang="0">
                  <a:pos x="26987" y="0"/>
                </a:cxn>
                <a:cxn ang="0">
                  <a:pos x="33338" y="465137"/>
                </a:cxn>
                <a:cxn ang="0">
                  <a:pos x="7937" y="468313"/>
                </a:cxn>
              </a:cxnLst>
              <a:rect l="0" t="0" r="0" b="0"/>
              <a:pathLst>
                <a:path w="21" h="295">
                  <a:moveTo>
                    <a:pt x="5" y="295"/>
                  </a:moveTo>
                  <a:lnTo>
                    <a:pt x="0" y="0"/>
                  </a:lnTo>
                  <a:lnTo>
                    <a:pt x="17" y="0"/>
                  </a:lnTo>
                  <a:lnTo>
                    <a:pt x="21" y="293"/>
                  </a:lnTo>
                  <a:lnTo>
                    <a:pt x="5" y="295"/>
                  </a:lnTo>
                  <a:close/>
                </a:path>
              </a:pathLst>
            </a:custGeom>
            <a:solidFill>
              <a:srgbClr val="2F5EB0"/>
            </a:solidFill>
            <a:ln w="9525">
              <a:noFill/>
            </a:ln>
          </p:spPr>
          <p:txBody>
            <a:bodyPr/>
            <a:lstStyle/>
            <a:p>
              <a:endParaRPr lang="zh-CN" altLang="en-US"/>
            </a:p>
          </p:txBody>
        </p:sp>
        <p:sp>
          <p:nvSpPr>
            <p:cNvPr id="9265" name="Freeform 306"/>
            <p:cNvSpPr/>
            <p:nvPr/>
          </p:nvSpPr>
          <p:spPr>
            <a:xfrm>
              <a:off x="2725937" y="3682529"/>
              <a:ext cx="288925" cy="312738"/>
            </a:xfrm>
            <a:custGeom>
              <a:avLst/>
              <a:gdLst/>
              <a:ahLst/>
              <a:cxnLst>
                <a:cxn ang="0">
                  <a:pos x="271145" y="312738"/>
                </a:cxn>
                <a:cxn ang="0">
                  <a:pos x="0" y="11090"/>
                </a:cxn>
                <a:cxn ang="0">
                  <a:pos x="24447" y="2218"/>
                </a:cxn>
                <a:cxn ang="0">
                  <a:pos x="13335" y="6654"/>
                </a:cxn>
                <a:cxn ang="0">
                  <a:pos x="24447" y="0"/>
                </a:cxn>
                <a:cxn ang="0">
                  <a:pos x="288925" y="294994"/>
                </a:cxn>
                <a:cxn ang="0">
                  <a:pos x="271145" y="312738"/>
                </a:cxn>
              </a:cxnLst>
              <a:rect l="0" t="0" r="0" b="0"/>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rgbClr val="2F5EB0"/>
            </a:solidFill>
            <a:ln w="9525">
              <a:noFill/>
            </a:ln>
          </p:spPr>
          <p:txBody>
            <a:bodyPr/>
            <a:lstStyle/>
            <a:p>
              <a:endParaRPr lang="zh-CN" altLang="en-US"/>
            </a:p>
          </p:txBody>
        </p:sp>
        <p:sp>
          <p:nvSpPr>
            <p:cNvPr id="9266" name="Freeform 307"/>
            <p:cNvSpPr/>
            <p:nvPr/>
          </p:nvSpPr>
          <p:spPr>
            <a:xfrm>
              <a:off x="2719587" y="3976217"/>
              <a:ext cx="288925" cy="95250"/>
            </a:xfrm>
            <a:custGeom>
              <a:avLst/>
              <a:gdLst/>
              <a:ahLst/>
              <a:cxnLst>
                <a:cxn ang="0">
                  <a:pos x="4762" y="95250"/>
                </a:cxn>
                <a:cxn ang="0">
                  <a:pos x="0" y="68262"/>
                </a:cxn>
                <a:cxn ang="0">
                  <a:pos x="284162" y="0"/>
                </a:cxn>
                <a:cxn ang="0">
                  <a:pos x="288925" y="25400"/>
                </a:cxn>
                <a:cxn ang="0">
                  <a:pos x="4762" y="95250"/>
                </a:cxn>
              </a:cxnLst>
              <a:rect l="0" t="0" r="0" b="0"/>
              <a:pathLst>
                <a:path w="182" h="60">
                  <a:moveTo>
                    <a:pt x="3" y="60"/>
                  </a:moveTo>
                  <a:lnTo>
                    <a:pt x="0" y="43"/>
                  </a:lnTo>
                  <a:lnTo>
                    <a:pt x="179" y="0"/>
                  </a:lnTo>
                  <a:lnTo>
                    <a:pt x="182" y="16"/>
                  </a:lnTo>
                  <a:lnTo>
                    <a:pt x="3" y="60"/>
                  </a:lnTo>
                  <a:close/>
                </a:path>
              </a:pathLst>
            </a:custGeom>
            <a:solidFill>
              <a:srgbClr val="2F5EB0"/>
            </a:solidFill>
            <a:ln w="9525">
              <a:noFill/>
            </a:ln>
          </p:spPr>
          <p:txBody>
            <a:bodyPr/>
            <a:lstStyle/>
            <a:p>
              <a:endParaRPr lang="zh-CN" altLang="en-US"/>
            </a:p>
          </p:txBody>
        </p:sp>
        <p:sp>
          <p:nvSpPr>
            <p:cNvPr id="9267" name="Freeform 308"/>
            <p:cNvSpPr/>
            <p:nvPr/>
          </p:nvSpPr>
          <p:spPr>
            <a:xfrm>
              <a:off x="3024387" y="3452342"/>
              <a:ext cx="90488" cy="541338"/>
            </a:xfrm>
            <a:custGeom>
              <a:avLst/>
              <a:gdLst/>
              <a:ahLst/>
              <a:cxnLst>
                <a:cxn ang="0">
                  <a:pos x="26987" y="541338"/>
                </a:cxn>
                <a:cxn ang="0">
                  <a:pos x="0" y="538162"/>
                </a:cxn>
                <a:cxn ang="0">
                  <a:pos x="65087" y="0"/>
                </a:cxn>
                <a:cxn ang="0">
                  <a:pos x="90488" y="3175"/>
                </a:cxn>
                <a:cxn ang="0">
                  <a:pos x="26987" y="541338"/>
                </a:cxn>
              </a:cxnLst>
              <a:rect l="0" t="0" r="0" b="0"/>
              <a:pathLst>
                <a:path w="57" h="341">
                  <a:moveTo>
                    <a:pt x="17" y="341"/>
                  </a:moveTo>
                  <a:lnTo>
                    <a:pt x="0" y="339"/>
                  </a:lnTo>
                  <a:lnTo>
                    <a:pt x="41" y="0"/>
                  </a:lnTo>
                  <a:lnTo>
                    <a:pt x="57" y="2"/>
                  </a:lnTo>
                  <a:lnTo>
                    <a:pt x="17" y="341"/>
                  </a:lnTo>
                  <a:close/>
                </a:path>
              </a:pathLst>
            </a:custGeom>
            <a:solidFill>
              <a:srgbClr val="2F5EB0"/>
            </a:solidFill>
            <a:ln w="9525">
              <a:noFill/>
            </a:ln>
          </p:spPr>
          <p:txBody>
            <a:bodyPr/>
            <a:lstStyle/>
            <a:p>
              <a:endParaRPr lang="zh-CN" altLang="en-US"/>
            </a:p>
          </p:txBody>
        </p:sp>
        <p:sp>
          <p:nvSpPr>
            <p:cNvPr id="9268" name="Freeform 309"/>
            <p:cNvSpPr/>
            <p:nvPr/>
          </p:nvSpPr>
          <p:spPr>
            <a:xfrm>
              <a:off x="3092649" y="2964979"/>
              <a:ext cx="260350" cy="496888"/>
            </a:xfrm>
            <a:custGeom>
              <a:avLst/>
              <a:gdLst/>
              <a:ahLst/>
              <a:cxnLst>
                <a:cxn ang="0">
                  <a:pos x="25400" y="496888"/>
                </a:cxn>
                <a:cxn ang="0">
                  <a:pos x="0" y="485775"/>
                </a:cxn>
                <a:cxn ang="0">
                  <a:pos x="238125" y="0"/>
                </a:cxn>
                <a:cxn ang="0">
                  <a:pos x="260350" y="11112"/>
                </a:cxn>
                <a:cxn ang="0">
                  <a:pos x="25400" y="496888"/>
                </a:cxn>
              </a:cxnLst>
              <a:rect l="0" t="0" r="0" b="0"/>
              <a:pathLst>
                <a:path w="164" h="313">
                  <a:moveTo>
                    <a:pt x="16" y="313"/>
                  </a:moveTo>
                  <a:lnTo>
                    <a:pt x="0" y="306"/>
                  </a:lnTo>
                  <a:lnTo>
                    <a:pt x="150" y="0"/>
                  </a:lnTo>
                  <a:lnTo>
                    <a:pt x="164" y="7"/>
                  </a:lnTo>
                  <a:lnTo>
                    <a:pt x="16" y="313"/>
                  </a:lnTo>
                  <a:close/>
                </a:path>
              </a:pathLst>
            </a:custGeom>
            <a:solidFill>
              <a:srgbClr val="2F5EB0"/>
            </a:solidFill>
            <a:ln w="9525">
              <a:noFill/>
            </a:ln>
          </p:spPr>
          <p:txBody>
            <a:bodyPr/>
            <a:lstStyle/>
            <a:p>
              <a:endParaRPr lang="zh-CN" altLang="en-US"/>
            </a:p>
          </p:txBody>
        </p:sp>
        <p:sp>
          <p:nvSpPr>
            <p:cNvPr id="9269" name="Freeform 310"/>
            <p:cNvSpPr/>
            <p:nvPr/>
          </p:nvSpPr>
          <p:spPr>
            <a:xfrm>
              <a:off x="3300612" y="2364904"/>
              <a:ext cx="306388" cy="611188"/>
            </a:xfrm>
            <a:custGeom>
              <a:avLst/>
              <a:gdLst/>
              <a:ahLst/>
              <a:cxnLst>
                <a:cxn ang="0">
                  <a:pos x="23812" y="611188"/>
                </a:cxn>
                <a:cxn ang="0">
                  <a:pos x="0" y="600075"/>
                </a:cxn>
                <a:cxn ang="0">
                  <a:pos x="284162" y="0"/>
                </a:cxn>
                <a:cxn ang="0">
                  <a:pos x="306388" y="11112"/>
                </a:cxn>
                <a:cxn ang="0">
                  <a:pos x="23812" y="611188"/>
                </a:cxn>
              </a:cxnLst>
              <a:rect l="0" t="0" r="0" b="0"/>
              <a:pathLst>
                <a:path w="193" h="385">
                  <a:moveTo>
                    <a:pt x="15" y="385"/>
                  </a:moveTo>
                  <a:lnTo>
                    <a:pt x="0" y="378"/>
                  </a:lnTo>
                  <a:lnTo>
                    <a:pt x="179" y="0"/>
                  </a:lnTo>
                  <a:lnTo>
                    <a:pt x="193" y="7"/>
                  </a:lnTo>
                  <a:lnTo>
                    <a:pt x="15" y="385"/>
                  </a:lnTo>
                  <a:close/>
                </a:path>
              </a:pathLst>
            </a:custGeom>
            <a:solidFill>
              <a:srgbClr val="2F5EB0"/>
            </a:solidFill>
            <a:ln w="9525">
              <a:noFill/>
            </a:ln>
          </p:spPr>
          <p:txBody>
            <a:bodyPr/>
            <a:lstStyle/>
            <a:p>
              <a:endParaRPr lang="zh-CN" altLang="en-US"/>
            </a:p>
          </p:txBody>
        </p:sp>
        <p:sp>
          <p:nvSpPr>
            <p:cNvPr id="9270" name="Freeform 311"/>
            <p:cNvSpPr/>
            <p:nvPr/>
          </p:nvSpPr>
          <p:spPr>
            <a:xfrm>
              <a:off x="2998987" y="2634779"/>
              <a:ext cx="325438" cy="344488"/>
            </a:xfrm>
            <a:custGeom>
              <a:avLst/>
              <a:gdLst/>
              <a:ahLst/>
              <a:cxnLst>
                <a:cxn ang="0">
                  <a:pos x="307975" y="344488"/>
                </a:cxn>
                <a:cxn ang="0">
                  <a:pos x="0" y="17462"/>
                </a:cxn>
                <a:cxn ang="0">
                  <a:pos x="20637" y="0"/>
                </a:cxn>
                <a:cxn ang="0">
                  <a:pos x="325438" y="325437"/>
                </a:cxn>
                <a:cxn ang="0">
                  <a:pos x="307975" y="344488"/>
                </a:cxn>
              </a:cxnLst>
              <a:rect l="0" t="0" r="0" b="0"/>
              <a:pathLst>
                <a:path w="205" h="217">
                  <a:moveTo>
                    <a:pt x="194" y="217"/>
                  </a:moveTo>
                  <a:lnTo>
                    <a:pt x="0" y="11"/>
                  </a:lnTo>
                  <a:lnTo>
                    <a:pt x="13" y="0"/>
                  </a:lnTo>
                  <a:lnTo>
                    <a:pt x="205" y="205"/>
                  </a:lnTo>
                  <a:lnTo>
                    <a:pt x="194" y="217"/>
                  </a:lnTo>
                  <a:close/>
                </a:path>
              </a:pathLst>
            </a:custGeom>
            <a:solidFill>
              <a:srgbClr val="2F5EB0"/>
            </a:solidFill>
            <a:ln w="9525">
              <a:noFill/>
            </a:ln>
          </p:spPr>
          <p:txBody>
            <a:bodyPr/>
            <a:lstStyle/>
            <a:p>
              <a:endParaRPr lang="zh-CN" altLang="en-US"/>
            </a:p>
          </p:txBody>
        </p:sp>
        <p:sp>
          <p:nvSpPr>
            <p:cNvPr id="9271" name="Freeform 312"/>
            <p:cNvSpPr/>
            <p:nvPr/>
          </p:nvSpPr>
          <p:spPr>
            <a:xfrm>
              <a:off x="2719587" y="2634779"/>
              <a:ext cx="301625" cy="619125"/>
            </a:xfrm>
            <a:custGeom>
              <a:avLst/>
              <a:gdLst/>
              <a:ahLst/>
              <a:cxnLst>
                <a:cxn ang="0">
                  <a:pos x="25400" y="619125"/>
                </a:cxn>
                <a:cxn ang="0">
                  <a:pos x="0" y="608012"/>
                </a:cxn>
                <a:cxn ang="0">
                  <a:pos x="277812" y="0"/>
                </a:cxn>
                <a:cxn ang="0">
                  <a:pos x="301625" y="9525"/>
                </a:cxn>
                <a:cxn ang="0">
                  <a:pos x="25400" y="619125"/>
                </a:cxn>
              </a:cxnLst>
              <a:rect l="0" t="0" r="0" b="0"/>
              <a:pathLst>
                <a:path w="190" h="390">
                  <a:moveTo>
                    <a:pt x="16" y="390"/>
                  </a:moveTo>
                  <a:lnTo>
                    <a:pt x="0" y="383"/>
                  </a:lnTo>
                  <a:lnTo>
                    <a:pt x="175" y="0"/>
                  </a:lnTo>
                  <a:lnTo>
                    <a:pt x="190" y="6"/>
                  </a:lnTo>
                  <a:lnTo>
                    <a:pt x="16" y="390"/>
                  </a:lnTo>
                  <a:close/>
                </a:path>
              </a:pathLst>
            </a:custGeom>
            <a:solidFill>
              <a:srgbClr val="2F5EB0"/>
            </a:solidFill>
            <a:ln w="9525">
              <a:noFill/>
            </a:ln>
          </p:spPr>
          <p:txBody>
            <a:bodyPr/>
            <a:lstStyle/>
            <a:p>
              <a:endParaRPr lang="zh-CN" altLang="en-US"/>
            </a:p>
          </p:txBody>
        </p:sp>
        <p:sp>
          <p:nvSpPr>
            <p:cNvPr id="9272" name="Freeform 313"/>
            <p:cNvSpPr/>
            <p:nvPr/>
          </p:nvSpPr>
          <p:spPr>
            <a:xfrm>
              <a:off x="2317949" y="3172942"/>
              <a:ext cx="407988" cy="87313"/>
            </a:xfrm>
            <a:custGeom>
              <a:avLst/>
              <a:gdLst/>
              <a:ahLst/>
              <a:cxnLst>
                <a:cxn ang="0">
                  <a:pos x="406400" y="87313"/>
                </a:cxn>
                <a:cxn ang="0">
                  <a:pos x="0" y="26987"/>
                </a:cxn>
                <a:cxn ang="0">
                  <a:pos x="4762" y="0"/>
                </a:cxn>
                <a:cxn ang="0">
                  <a:pos x="407988" y="61912"/>
                </a:cxn>
                <a:cxn ang="0">
                  <a:pos x="406400" y="87313"/>
                </a:cxn>
              </a:cxnLst>
              <a:rect l="0" t="0" r="0" b="0"/>
              <a:pathLst>
                <a:path w="257" h="55">
                  <a:moveTo>
                    <a:pt x="256" y="55"/>
                  </a:moveTo>
                  <a:lnTo>
                    <a:pt x="0" y="17"/>
                  </a:lnTo>
                  <a:lnTo>
                    <a:pt x="3" y="0"/>
                  </a:lnTo>
                  <a:lnTo>
                    <a:pt x="257" y="39"/>
                  </a:lnTo>
                  <a:lnTo>
                    <a:pt x="256" y="55"/>
                  </a:lnTo>
                  <a:close/>
                </a:path>
              </a:pathLst>
            </a:custGeom>
            <a:solidFill>
              <a:srgbClr val="2F5EB0"/>
            </a:solidFill>
            <a:ln w="9525">
              <a:noFill/>
            </a:ln>
          </p:spPr>
          <p:txBody>
            <a:bodyPr/>
            <a:lstStyle/>
            <a:p>
              <a:endParaRPr lang="zh-CN" altLang="en-US"/>
            </a:p>
          </p:txBody>
        </p:sp>
        <p:sp>
          <p:nvSpPr>
            <p:cNvPr id="9273" name="Freeform 314"/>
            <p:cNvSpPr/>
            <p:nvPr/>
          </p:nvSpPr>
          <p:spPr>
            <a:xfrm>
              <a:off x="2729112" y="3228504"/>
              <a:ext cx="354013" cy="228600"/>
            </a:xfrm>
            <a:custGeom>
              <a:avLst/>
              <a:gdLst/>
              <a:ahLst/>
              <a:cxnLst>
                <a:cxn ang="0">
                  <a:pos x="341312" y="228600"/>
                </a:cxn>
                <a:cxn ang="0">
                  <a:pos x="0" y="22225"/>
                </a:cxn>
                <a:cxn ang="0">
                  <a:pos x="12700" y="0"/>
                </a:cxn>
                <a:cxn ang="0">
                  <a:pos x="354013" y="206375"/>
                </a:cxn>
                <a:cxn ang="0">
                  <a:pos x="341312" y="228600"/>
                </a:cxn>
              </a:cxnLst>
              <a:rect l="0" t="0" r="0" b="0"/>
              <a:pathLst>
                <a:path w="223" h="144">
                  <a:moveTo>
                    <a:pt x="215" y="144"/>
                  </a:moveTo>
                  <a:lnTo>
                    <a:pt x="0" y="14"/>
                  </a:lnTo>
                  <a:lnTo>
                    <a:pt x="8" y="0"/>
                  </a:lnTo>
                  <a:lnTo>
                    <a:pt x="223" y="130"/>
                  </a:lnTo>
                  <a:lnTo>
                    <a:pt x="215" y="144"/>
                  </a:lnTo>
                  <a:close/>
                </a:path>
              </a:pathLst>
            </a:custGeom>
            <a:solidFill>
              <a:srgbClr val="2F5EB0"/>
            </a:solidFill>
            <a:ln w="9525">
              <a:noFill/>
            </a:ln>
          </p:spPr>
          <p:txBody>
            <a:bodyPr/>
            <a:lstStyle/>
            <a:p>
              <a:endParaRPr lang="zh-CN" altLang="en-US"/>
            </a:p>
          </p:txBody>
        </p:sp>
        <p:sp>
          <p:nvSpPr>
            <p:cNvPr id="9274" name="Freeform 315"/>
            <p:cNvSpPr/>
            <p:nvPr/>
          </p:nvSpPr>
          <p:spPr>
            <a:xfrm>
              <a:off x="2733874" y="2958629"/>
              <a:ext cx="582613" cy="290513"/>
            </a:xfrm>
            <a:custGeom>
              <a:avLst/>
              <a:gdLst/>
              <a:ahLst/>
              <a:cxnLst>
                <a:cxn ang="0">
                  <a:pos x="11112" y="290513"/>
                </a:cxn>
                <a:cxn ang="0">
                  <a:pos x="0" y="265112"/>
                </a:cxn>
                <a:cxn ang="0">
                  <a:pos x="571500" y="0"/>
                </a:cxn>
                <a:cxn ang="0">
                  <a:pos x="582613" y="23812"/>
                </a:cxn>
                <a:cxn ang="0">
                  <a:pos x="11112" y="290513"/>
                </a:cxn>
              </a:cxnLst>
              <a:rect l="0" t="0" r="0" b="0"/>
              <a:pathLst>
                <a:path w="367" h="183">
                  <a:moveTo>
                    <a:pt x="7" y="183"/>
                  </a:moveTo>
                  <a:lnTo>
                    <a:pt x="0" y="167"/>
                  </a:lnTo>
                  <a:lnTo>
                    <a:pt x="360" y="0"/>
                  </a:lnTo>
                  <a:lnTo>
                    <a:pt x="367" y="15"/>
                  </a:lnTo>
                  <a:lnTo>
                    <a:pt x="7" y="183"/>
                  </a:lnTo>
                  <a:close/>
                </a:path>
              </a:pathLst>
            </a:custGeom>
            <a:solidFill>
              <a:srgbClr val="2F5EB0"/>
            </a:solidFill>
            <a:ln w="9525">
              <a:noFill/>
            </a:ln>
          </p:spPr>
          <p:txBody>
            <a:bodyPr/>
            <a:lstStyle/>
            <a:p>
              <a:endParaRPr lang="zh-CN" altLang="en-US"/>
            </a:p>
          </p:txBody>
        </p:sp>
        <p:sp>
          <p:nvSpPr>
            <p:cNvPr id="9275" name="Freeform 316"/>
            <p:cNvSpPr/>
            <p:nvPr/>
          </p:nvSpPr>
          <p:spPr>
            <a:xfrm>
              <a:off x="2638624" y="2739554"/>
              <a:ext cx="106363" cy="495300"/>
            </a:xfrm>
            <a:custGeom>
              <a:avLst/>
              <a:gdLst/>
              <a:ahLst/>
              <a:cxnLst>
                <a:cxn ang="0">
                  <a:pos x="80962" y="495300"/>
                </a:cxn>
                <a:cxn ang="0">
                  <a:pos x="0" y="4762"/>
                </a:cxn>
                <a:cxn ang="0">
                  <a:pos x="25400" y="0"/>
                </a:cxn>
                <a:cxn ang="0">
                  <a:pos x="106363" y="492125"/>
                </a:cxn>
                <a:cxn ang="0">
                  <a:pos x="80962" y="495300"/>
                </a:cxn>
              </a:cxnLst>
              <a:rect l="0" t="0" r="0" b="0"/>
              <a:pathLst>
                <a:path w="67" h="312">
                  <a:moveTo>
                    <a:pt x="51" y="312"/>
                  </a:moveTo>
                  <a:lnTo>
                    <a:pt x="0" y="3"/>
                  </a:lnTo>
                  <a:lnTo>
                    <a:pt x="16" y="0"/>
                  </a:lnTo>
                  <a:lnTo>
                    <a:pt x="67" y="310"/>
                  </a:lnTo>
                  <a:lnTo>
                    <a:pt x="51" y="312"/>
                  </a:lnTo>
                  <a:close/>
                </a:path>
              </a:pathLst>
            </a:custGeom>
            <a:solidFill>
              <a:srgbClr val="2F5EB0"/>
            </a:solidFill>
            <a:ln w="9525">
              <a:noFill/>
            </a:ln>
          </p:spPr>
          <p:txBody>
            <a:bodyPr/>
            <a:lstStyle/>
            <a:p>
              <a:endParaRPr lang="zh-CN" altLang="en-US"/>
            </a:p>
          </p:txBody>
        </p:sp>
        <p:sp>
          <p:nvSpPr>
            <p:cNvPr id="9276" name="Freeform 317"/>
            <p:cNvSpPr/>
            <p:nvPr/>
          </p:nvSpPr>
          <p:spPr>
            <a:xfrm>
              <a:off x="2303661" y="2747492"/>
              <a:ext cx="30163" cy="434975"/>
            </a:xfrm>
            <a:custGeom>
              <a:avLst/>
              <a:gdLst/>
              <a:ahLst/>
              <a:cxnLst>
                <a:cxn ang="0">
                  <a:pos x="3175" y="434975"/>
                </a:cxn>
                <a:cxn ang="0">
                  <a:pos x="0" y="0"/>
                </a:cxn>
                <a:cxn ang="0">
                  <a:pos x="25400" y="0"/>
                </a:cxn>
                <a:cxn ang="0">
                  <a:pos x="30163" y="434975"/>
                </a:cxn>
                <a:cxn ang="0">
                  <a:pos x="3175" y="434975"/>
                </a:cxn>
              </a:cxnLst>
              <a:rect l="0" t="0" r="0" b="0"/>
              <a:pathLst>
                <a:path w="19" h="274">
                  <a:moveTo>
                    <a:pt x="2" y="274"/>
                  </a:moveTo>
                  <a:lnTo>
                    <a:pt x="0" y="0"/>
                  </a:lnTo>
                  <a:lnTo>
                    <a:pt x="16" y="0"/>
                  </a:lnTo>
                  <a:lnTo>
                    <a:pt x="19" y="274"/>
                  </a:lnTo>
                  <a:lnTo>
                    <a:pt x="2" y="274"/>
                  </a:lnTo>
                  <a:close/>
                </a:path>
              </a:pathLst>
            </a:custGeom>
            <a:solidFill>
              <a:srgbClr val="2F5EB0"/>
            </a:solidFill>
            <a:ln w="9525">
              <a:noFill/>
            </a:ln>
          </p:spPr>
          <p:txBody>
            <a:bodyPr/>
            <a:lstStyle/>
            <a:p>
              <a:endParaRPr lang="zh-CN" altLang="en-US"/>
            </a:p>
          </p:txBody>
        </p:sp>
        <p:sp>
          <p:nvSpPr>
            <p:cNvPr id="9277" name="Freeform 318"/>
            <p:cNvSpPr/>
            <p:nvPr/>
          </p:nvSpPr>
          <p:spPr>
            <a:xfrm>
              <a:off x="2276674" y="2072804"/>
              <a:ext cx="52388" cy="682625"/>
            </a:xfrm>
            <a:custGeom>
              <a:avLst/>
              <a:gdLst/>
              <a:ahLst/>
              <a:cxnLst>
                <a:cxn ang="0">
                  <a:pos x="26987" y="682625"/>
                </a:cxn>
                <a:cxn ang="0">
                  <a:pos x="0" y="0"/>
                </a:cxn>
                <a:cxn ang="0">
                  <a:pos x="26987" y="0"/>
                </a:cxn>
                <a:cxn ang="0">
                  <a:pos x="52388" y="682625"/>
                </a:cxn>
                <a:cxn ang="0">
                  <a:pos x="26987" y="682625"/>
                </a:cxn>
              </a:cxnLst>
              <a:rect l="0" t="0" r="0" b="0"/>
              <a:pathLst>
                <a:path w="33" h="430">
                  <a:moveTo>
                    <a:pt x="17" y="430"/>
                  </a:moveTo>
                  <a:lnTo>
                    <a:pt x="0" y="0"/>
                  </a:lnTo>
                  <a:lnTo>
                    <a:pt x="17" y="0"/>
                  </a:lnTo>
                  <a:lnTo>
                    <a:pt x="33" y="430"/>
                  </a:lnTo>
                  <a:lnTo>
                    <a:pt x="17" y="430"/>
                  </a:lnTo>
                  <a:close/>
                </a:path>
              </a:pathLst>
            </a:custGeom>
            <a:solidFill>
              <a:srgbClr val="3CCCC7"/>
            </a:solidFill>
            <a:ln w="9525">
              <a:noFill/>
            </a:ln>
          </p:spPr>
          <p:txBody>
            <a:bodyPr/>
            <a:lstStyle/>
            <a:p>
              <a:endParaRPr lang="zh-CN" altLang="en-US"/>
            </a:p>
          </p:txBody>
        </p:sp>
        <p:sp>
          <p:nvSpPr>
            <p:cNvPr id="9278" name="Freeform 319"/>
            <p:cNvSpPr/>
            <p:nvPr/>
          </p:nvSpPr>
          <p:spPr>
            <a:xfrm>
              <a:off x="2322712" y="2723679"/>
              <a:ext cx="333375" cy="50800"/>
            </a:xfrm>
            <a:custGeom>
              <a:avLst/>
              <a:gdLst/>
              <a:ahLst/>
              <a:cxnLst>
                <a:cxn ang="0">
                  <a:pos x="3175" y="50800"/>
                </a:cxn>
                <a:cxn ang="0">
                  <a:pos x="0" y="23812"/>
                </a:cxn>
                <a:cxn ang="0">
                  <a:pos x="330200" y="0"/>
                </a:cxn>
                <a:cxn ang="0">
                  <a:pos x="333375" y="26987"/>
                </a:cxn>
                <a:cxn ang="0">
                  <a:pos x="3175" y="50800"/>
                </a:cxn>
              </a:cxnLst>
              <a:rect l="0" t="0" r="0" b="0"/>
              <a:pathLst>
                <a:path w="210" h="32">
                  <a:moveTo>
                    <a:pt x="2" y="32"/>
                  </a:moveTo>
                  <a:lnTo>
                    <a:pt x="0" y="15"/>
                  </a:lnTo>
                  <a:lnTo>
                    <a:pt x="208" y="0"/>
                  </a:lnTo>
                  <a:lnTo>
                    <a:pt x="210" y="17"/>
                  </a:lnTo>
                  <a:lnTo>
                    <a:pt x="2" y="32"/>
                  </a:lnTo>
                  <a:close/>
                </a:path>
              </a:pathLst>
            </a:custGeom>
            <a:solidFill>
              <a:srgbClr val="3CCCC7"/>
            </a:solidFill>
            <a:ln w="9525">
              <a:noFill/>
            </a:ln>
          </p:spPr>
          <p:txBody>
            <a:bodyPr/>
            <a:lstStyle/>
            <a:p>
              <a:endParaRPr lang="zh-CN" altLang="en-US"/>
            </a:p>
          </p:txBody>
        </p:sp>
        <p:sp>
          <p:nvSpPr>
            <p:cNvPr id="9279" name="Freeform 320"/>
            <p:cNvSpPr/>
            <p:nvPr/>
          </p:nvSpPr>
          <p:spPr>
            <a:xfrm>
              <a:off x="1846461" y="2755429"/>
              <a:ext cx="476250" cy="320675"/>
            </a:xfrm>
            <a:custGeom>
              <a:avLst/>
              <a:gdLst/>
              <a:ahLst/>
              <a:cxnLst>
                <a:cxn ang="0">
                  <a:pos x="15875" y="320675"/>
                </a:cxn>
                <a:cxn ang="0">
                  <a:pos x="0" y="298450"/>
                </a:cxn>
                <a:cxn ang="0">
                  <a:pos x="463550" y="0"/>
                </a:cxn>
                <a:cxn ang="0">
                  <a:pos x="476250" y="19050"/>
                </a:cxn>
                <a:cxn ang="0">
                  <a:pos x="15875" y="320675"/>
                </a:cxn>
              </a:cxnLst>
              <a:rect l="0" t="0" r="0" b="0"/>
              <a:pathLst>
                <a:path w="300" h="202">
                  <a:moveTo>
                    <a:pt x="10" y="202"/>
                  </a:moveTo>
                  <a:lnTo>
                    <a:pt x="0" y="188"/>
                  </a:lnTo>
                  <a:lnTo>
                    <a:pt x="292" y="0"/>
                  </a:lnTo>
                  <a:lnTo>
                    <a:pt x="300" y="12"/>
                  </a:lnTo>
                  <a:lnTo>
                    <a:pt x="10" y="202"/>
                  </a:lnTo>
                  <a:close/>
                </a:path>
              </a:pathLst>
            </a:custGeom>
            <a:solidFill>
              <a:srgbClr val="2F5EB0"/>
            </a:solidFill>
            <a:ln w="9525">
              <a:noFill/>
            </a:ln>
          </p:spPr>
          <p:txBody>
            <a:bodyPr/>
            <a:lstStyle/>
            <a:p>
              <a:endParaRPr lang="zh-CN" altLang="en-US"/>
            </a:p>
          </p:txBody>
        </p:sp>
        <p:sp>
          <p:nvSpPr>
            <p:cNvPr id="9280" name="Freeform 321"/>
            <p:cNvSpPr/>
            <p:nvPr/>
          </p:nvSpPr>
          <p:spPr>
            <a:xfrm>
              <a:off x="1551186" y="3058642"/>
              <a:ext cx="315913" cy="539750"/>
            </a:xfrm>
            <a:custGeom>
              <a:avLst/>
              <a:gdLst/>
              <a:ahLst/>
              <a:cxnLst>
                <a:cxn ang="0">
                  <a:pos x="25400" y="539750"/>
                </a:cxn>
                <a:cxn ang="0">
                  <a:pos x="0" y="527050"/>
                </a:cxn>
                <a:cxn ang="0">
                  <a:pos x="290512" y="0"/>
                </a:cxn>
                <a:cxn ang="0">
                  <a:pos x="315913" y="12700"/>
                </a:cxn>
                <a:cxn ang="0">
                  <a:pos x="25400" y="539750"/>
                </a:cxn>
              </a:cxnLst>
              <a:rect l="0" t="0" r="0" b="0"/>
              <a:pathLst>
                <a:path w="199" h="340">
                  <a:moveTo>
                    <a:pt x="16" y="340"/>
                  </a:moveTo>
                  <a:lnTo>
                    <a:pt x="0" y="332"/>
                  </a:lnTo>
                  <a:lnTo>
                    <a:pt x="183" y="0"/>
                  </a:lnTo>
                  <a:lnTo>
                    <a:pt x="199" y="8"/>
                  </a:lnTo>
                  <a:lnTo>
                    <a:pt x="16" y="340"/>
                  </a:lnTo>
                  <a:close/>
                </a:path>
              </a:pathLst>
            </a:custGeom>
            <a:solidFill>
              <a:srgbClr val="2F5EB0"/>
            </a:solidFill>
            <a:ln w="9525">
              <a:noFill/>
            </a:ln>
          </p:spPr>
          <p:txBody>
            <a:bodyPr/>
            <a:lstStyle/>
            <a:p>
              <a:endParaRPr lang="zh-CN" altLang="en-US"/>
            </a:p>
          </p:txBody>
        </p:sp>
        <p:sp>
          <p:nvSpPr>
            <p:cNvPr id="9281" name="Freeform 322"/>
            <p:cNvSpPr/>
            <p:nvPr/>
          </p:nvSpPr>
          <p:spPr>
            <a:xfrm>
              <a:off x="1557536" y="3177704"/>
              <a:ext cx="765175" cy="412750"/>
            </a:xfrm>
            <a:custGeom>
              <a:avLst/>
              <a:gdLst/>
              <a:ahLst/>
              <a:cxnLst>
                <a:cxn ang="0">
                  <a:pos x="11112" y="412750"/>
                </a:cxn>
                <a:cxn ang="0">
                  <a:pos x="0" y="390525"/>
                </a:cxn>
                <a:cxn ang="0">
                  <a:pos x="752475" y="0"/>
                </a:cxn>
                <a:cxn ang="0">
                  <a:pos x="765175" y="25400"/>
                </a:cxn>
                <a:cxn ang="0">
                  <a:pos x="11112" y="412750"/>
                </a:cxn>
              </a:cxnLst>
              <a:rect l="0" t="0" r="0" b="0"/>
              <a:pathLst>
                <a:path w="482" h="260">
                  <a:moveTo>
                    <a:pt x="7" y="260"/>
                  </a:moveTo>
                  <a:lnTo>
                    <a:pt x="0" y="246"/>
                  </a:lnTo>
                  <a:lnTo>
                    <a:pt x="474" y="0"/>
                  </a:lnTo>
                  <a:lnTo>
                    <a:pt x="482" y="16"/>
                  </a:lnTo>
                  <a:lnTo>
                    <a:pt x="7" y="260"/>
                  </a:lnTo>
                  <a:close/>
                </a:path>
              </a:pathLst>
            </a:custGeom>
            <a:solidFill>
              <a:srgbClr val="2F5EB0"/>
            </a:solidFill>
            <a:ln w="9525">
              <a:noFill/>
            </a:ln>
          </p:spPr>
          <p:txBody>
            <a:bodyPr/>
            <a:lstStyle/>
            <a:p>
              <a:endParaRPr lang="zh-CN" altLang="en-US"/>
            </a:p>
          </p:txBody>
        </p:sp>
        <p:sp>
          <p:nvSpPr>
            <p:cNvPr id="9282" name="Freeform 323"/>
            <p:cNvSpPr/>
            <p:nvPr/>
          </p:nvSpPr>
          <p:spPr>
            <a:xfrm>
              <a:off x="1844874" y="3058642"/>
              <a:ext cx="193675" cy="590550"/>
            </a:xfrm>
            <a:custGeom>
              <a:avLst/>
              <a:gdLst/>
              <a:ahLst/>
              <a:cxnLst>
                <a:cxn ang="0">
                  <a:pos x="168275" y="590550"/>
                </a:cxn>
                <a:cxn ang="0">
                  <a:pos x="0" y="6350"/>
                </a:cxn>
                <a:cxn ang="0">
                  <a:pos x="25400" y="0"/>
                </a:cxn>
                <a:cxn ang="0">
                  <a:pos x="193675" y="582612"/>
                </a:cxn>
                <a:cxn ang="0">
                  <a:pos x="168275" y="590550"/>
                </a:cxn>
              </a:cxnLst>
              <a:rect l="0" t="0" r="0" b="0"/>
              <a:pathLst>
                <a:path w="122" h="372">
                  <a:moveTo>
                    <a:pt x="106" y="372"/>
                  </a:moveTo>
                  <a:lnTo>
                    <a:pt x="0" y="4"/>
                  </a:lnTo>
                  <a:lnTo>
                    <a:pt x="16" y="0"/>
                  </a:lnTo>
                  <a:lnTo>
                    <a:pt x="122" y="367"/>
                  </a:lnTo>
                  <a:lnTo>
                    <a:pt x="106" y="372"/>
                  </a:lnTo>
                  <a:close/>
                </a:path>
              </a:pathLst>
            </a:custGeom>
            <a:solidFill>
              <a:srgbClr val="2F5EB0"/>
            </a:solidFill>
            <a:ln w="9525">
              <a:noFill/>
            </a:ln>
          </p:spPr>
          <p:txBody>
            <a:bodyPr/>
            <a:lstStyle/>
            <a:p>
              <a:endParaRPr lang="zh-CN" altLang="en-US"/>
            </a:p>
          </p:txBody>
        </p:sp>
        <p:sp>
          <p:nvSpPr>
            <p:cNvPr id="9283" name="Freeform 324"/>
            <p:cNvSpPr/>
            <p:nvPr/>
          </p:nvSpPr>
          <p:spPr>
            <a:xfrm>
              <a:off x="1163836" y="2768129"/>
              <a:ext cx="407988" cy="815975"/>
            </a:xfrm>
            <a:custGeom>
              <a:avLst/>
              <a:gdLst/>
              <a:ahLst/>
              <a:cxnLst>
                <a:cxn ang="0">
                  <a:pos x="385762" y="815975"/>
                </a:cxn>
                <a:cxn ang="0">
                  <a:pos x="0" y="11112"/>
                </a:cxn>
                <a:cxn ang="0">
                  <a:pos x="23812" y="0"/>
                </a:cxn>
                <a:cxn ang="0">
                  <a:pos x="407988" y="804862"/>
                </a:cxn>
                <a:cxn ang="0">
                  <a:pos x="385762" y="815975"/>
                </a:cxn>
              </a:cxnLst>
              <a:rect l="0" t="0" r="0" b="0"/>
              <a:pathLst>
                <a:path w="257" h="514">
                  <a:moveTo>
                    <a:pt x="243" y="514"/>
                  </a:moveTo>
                  <a:lnTo>
                    <a:pt x="0" y="7"/>
                  </a:lnTo>
                  <a:lnTo>
                    <a:pt x="15" y="0"/>
                  </a:lnTo>
                  <a:lnTo>
                    <a:pt x="257" y="507"/>
                  </a:lnTo>
                  <a:lnTo>
                    <a:pt x="243" y="514"/>
                  </a:lnTo>
                  <a:close/>
                </a:path>
              </a:pathLst>
            </a:custGeom>
            <a:solidFill>
              <a:srgbClr val="2F5EB0"/>
            </a:solidFill>
            <a:ln w="9525">
              <a:noFill/>
            </a:ln>
          </p:spPr>
          <p:txBody>
            <a:bodyPr/>
            <a:lstStyle/>
            <a:p>
              <a:endParaRPr lang="zh-CN" altLang="en-US"/>
            </a:p>
          </p:txBody>
        </p:sp>
        <p:sp>
          <p:nvSpPr>
            <p:cNvPr id="9284" name="Freeform 325"/>
            <p:cNvSpPr/>
            <p:nvPr/>
          </p:nvSpPr>
          <p:spPr>
            <a:xfrm>
              <a:off x="990799" y="1925167"/>
              <a:ext cx="196850" cy="858838"/>
            </a:xfrm>
            <a:custGeom>
              <a:avLst/>
              <a:gdLst/>
              <a:ahLst/>
              <a:cxnLst>
                <a:cxn ang="0">
                  <a:pos x="173037" y="858838"/>
                </a:cxn>
                <a:cxn ang="0">
                  <a:pos x="0" y="4762"/>
                </a:cxn>
                <a:cxn ang="0">
                  <a:pos x="23812" y="0"/>
                </a:cxn>
                <a:cxn ang="0">
                  <a:pos x="196850" y="850900"/>
                </a:cxn>
                <a:cxn ang="0">
                  <a:pos x="173037" y="858838"/>
                </a:cxn>
              </a:cxnLst>
              <a:rect l="0" t="0" r="0" b="0"/>
              <a:pathLst>
                <a:path w="124" h="541">
                  <a:moveTo>
                    <a:pt x="109" y="541"/>
                  </a:moveTo>
                  <a:lnTo>
                    <a:pt x="0" y="3"/>
                  </a:lnTo>
                  <a:lnTo>
                    <a:pt x="15" y="0"/>
                  </a:lnTo>
                  <a:lnTo>
                    <a:pt x="124" y="536"/>
                  </a:lnTo>
                  <a:lnTo>
                    <a:pt x="109" y="541"/>
                  </a:lnTo>
                  <a:close/>
                </a:path>
              </a:pathLst>
            </a:custGeom>
            <a:solidFill>
              <a:srgbClr val="2F5EB0"/>
            </a:solidFill>
            <a:ln w="9525">
              <a:noFill/>
            </a:ln>
          </p:spPr>
          <p:txBody>
            <a:bodyPr/>
            <a:lstStyle/>
            <a:p>
              <a:endParaRPr lang="zh-CN" altLang="en-US"/>
            </a:p>
          </p:txBody>
        </p:sp>
        <p:sp>
          <p:nvSpPr>
            <p:cNvPr id="9285" name="Freeform 326"/>
            <p:cNvSpPr/>
            <p:nvPr/>
          </p:nvSpPr>
          <p:spPr>
            <a:xfrm>
              <a:off x="997149" y="1923579"/>
              <a:ext cx="388938" cy="328613"/>
            </a:xfrm>
            <a:custGeom>
              <a:avLst/>
              <a:gdLst/>
              <a:ahLst/>
              <a:cxnLst>
                <a:cxn ang="0">
                  <a:pos x="373062" y="328613"/>
                </a:cxn>
                <a:cxn ang="0">
                  <a:pos x="0" y="20637"/>
                </a:cxn>
                <a:cxn ang="0">
                  <a:pos x="17462" y="0"/>
                </a:cxn>
                <a:cxn ang="0">
                  <a:pos x="388938" y="307975"/>
                </a:cxn>
                <a:cxn ang="0">
                  <a:pos x="373062" y="328613"/>
                </a:cxn>
              </a:cxnLst>
              <a:rect l="0" t="0" r="0" b="0"/>
              <a:pathLst>
                <a:path w="245" h="207">
                  <a:moveTo>
                    <a:pt x="235" y="207"/>
                  </a:moveTo>
                  <a:lnTo>
                    <a:pt x="0" y="13"/>
                  </a:lnTo>
                  <a:lnTo>
                    <a:pt x="11" y="0"/>
                  </a:lnTo>
                  <a:lnTo>
                    <a:pt x="245" y="194"/>
                  </a:lnTo>
                  <a:lnTo>
                    <a:pt x="235" y="207"/>
                  </a:lnTo>
                  <a:close/>
                </a:path>
              </a:pathLst>
            </a:custGeom>
            <a:solidFill>
              <a:srgbClr val="2F5EB0"/>
            </a:solidFill>
            <a:ln w="9525">
              <a:noFill/>
            </a:ln>
          </p:spPr>
          <p:txBody>
            <a:bodyPr/>
            <a:lstStyle/>
            <a:p>
              <a:endParaRPr lang="zh-CN" altLang="en-US"/>
            </a:p>
          </p:txBody>
        </p:sp>
        <p:sp>
          <p:nvSpPr>
            <p:cNvPr id="9286" name="Freeform 327"/>
            <p:cNvSpPr/>
            <p:nvPr/>
          </p:nvSpPr>
          <p:spPr>
            <a:xfrm>
              <a:off x="1160661" y="2241079"/>
              <a:ext cx="233363" cy="527050"/>
            </a:xfrm>
            <a:custGeom>
              <a:avLst/>
              <a:gdLst/>
              <a:ahLst/>
              <a:cxnLst>
                <a:cxn ang="0">
                  <a:pos x="25400" y="527050"/>
                </a:cxn>
                <a:cxn ang="0">
                  <a:pos x="0" y="517525"/>
                </a:cxn>
                <a:cxn ang="0">
                  <a:pos x="209550" y="0"/>
                </a:cxn>
                <a:cxn ang="0">
                  <a:pos x="233363" y="7937"/>
                </a:cxn>
                <a:cxn ang="0">
                  <a:pos x="25400" y="527050"/>
                </a:cxn>
              </a:cxnLst>
              <a:rect l="0" t="0" r="0" b="0"/>
              <a:pathLst>
                <a:path w="147" h="332">
                  <a:moveTo>
                    <a:pt x="16" y="332"/>
                  </a:moveTo>
                  <a:lnTo>
                    <a:pt x="0" y="326"/>
                  </a:lnTo>
                  <a:lnTo>
                    <a:pt x="132" y="0"/>
                  </a:lnTo>
                  <a:lnTo>
                    <a:pt x="147" y="5"/>
                  </a:lnTo>
                  <a:lnTo>
                    <a:pt x="16" y="332"/>
                  </a:lnTo>
                  <a:close/>
                </a:path>
              </a:pathLst>
            </a:custGeom>
            <a:solidFill>
              <a:srgbClr val="2F5EB0"/>
            </a:solidFill>
            <a:ln w="9525">
              <a:noFill/>
            </a:ln>
          </p:spPr>
          <p:txBody>
            <a:bodyPr/>
            <a:lstStyle/>
            <a:p>
              <a:endParaRPr lang="zh-CN" altLang="en-US"/>
            </a:p>
          </p:txBody>
        </p:sp>
        <p:sp>
          <p:nvSpPr>
            <p:cNvPr id="9287" name="Freeform 328"/>
            <p:cNvSpPr/>
            <p:nvPr/>
          </p:nvSpPr>
          <p:spPr>
            <a:xfrm>
              <a:off x="1371799" y="2229967"/>
              <a:ext cx="417513" cy="247650"/>
            </a:xfrm>
            <a:custGeom>
              <a:avLst/>
              <a:gdLst/>
              <a:ahLst/>
              <a:cxnLst>
                <a:cxn ang="0">
                  <a:pos x="406400" y="247650"/>
                </a:cxn>
                <a:cxn ang="0">
                  <a:pos x="0" y="22225"/>
                </a:cxn>
                <a:cxn ang="0">
                  <a:pos x="11112" y="0"/>
                </a:cxn>
                <a:cxn ang="0">
                  <a:pos x="417513" y="225425"/>
                </a:cxn>
                <a:cxn ang="0">
                  <a:pos x="406400" y="247650"/>
                </a:cxn>
              </a:cxnLst>
              <a:rect l="0" t="0" r="0" b="0"/>
              <a:pathLst>
                <a:path w="263" h="156">
                  <a:moveTo>
                    <a:pt x="256" y="156"/>
                  </a:moveTo>
                  <a:lnTo>
                    <a:pt x="0" y="14"/>
                  </a:lnTo>
                  <a:lnTo>
                    <a:pt x="7" y="0"/>
                  </a:lnTo>
                  <a:lnTo>
                    <a:pt x="263" y="142"/>
                  </a:lnTo>
                  <a:lnTo>
                    <a:pt x="256" y="156"/>
                  </a:lnTo>
                  <a:close/>
                </a:path>
              </a:pathLst>
            </a:custGeom>
            <a:solidFill>
              <a:srgbClr val="2F5EB0"/>
            </a:solidFill>
            <a:ln w="9525">
              <a:noFill/>
            </a:ln>
          </p:spPr>
          <p:txBody>
            <a:bodyPr/>
            <a:lstStyle/>
            <a:p>
              <a:endParaRPr lang="zh-CN" altLang="en-US"/>
            </a:p>
          </p:txBody>
        </p:sp>
        <p:sp>
          <p:nvSpPr>
            <p:cNvPr id="9288" name="Freeform 329"/>
            <p:cNvSpPr/>
            <p:nvPr/>
          </p:nvSpPr>
          <p:spPr>
            <a:xfrm>
              <a:off x="1763911" y="2461742"/>
              <a:ext cx="100013" cy="608013"/>
            </a:xfrm>
            <a:custGeom>
              <a:avLst/>
              <a:gdLst/>
              <a:ahLst/>
              <a:cxnLst>
                <a:cxn ang="0">
                  <a:pos x="73025" y="608013"/>
                </a:cxn>
                <a:cxn ang="0">
                  <a:pos x="0" y="4762"/>
                </a:cxn>
                <a:cxn ang="0">
                  <a:pos x="25400" y="0"/>
                </a:cxn>
                <a:cxn ang="0">
                  <a:pos x="100013" y="604837"/>
                </a:cxn>
                <a:cxn ang="0">
                  <a:pos x="73025" y="608013"/>
                </a:cxn>
              </a:cxnLst>
              <a:rect l="0" t="0" r="0" b="0"/>
              <a:pathLst>
                <a:path w="63" h="383">
                  <a:moveTo>
                    <a:pt x="46" y="383"/>
                  </a:moveTo>
                  <a:lnTo>
                    <a:pt x="0" y="3"/>
                  </a:lnTo>
                  <a:lnTo>
                    <a:pt x="16" y="0"/>
                  </a:lnTo>
                  <a:lnTo>
                    <a:pt x="63" y="381"/>
                  </a:lnTo>
                  <a:lnTo>
                    <a:pt x="46" y="383"/>
                  </a:lnTo>
                  <a:close/>
                </a:path>
              </a:pathLst>
            </a:custGeom>
            <a:solidFill>
              <a:srgbClr val="2F5EB0"/>
            </a:solidFill>
            <a:ln w="9525">
              <a:noFill/>
            </a:ln>
          </p:spPr>
          <p:txBody>
            <a:bodyPr/>
            <a:lstStyle/>
            <a:p>
              <a:endParaRPr lang="zh-CN" altLang="en-US"/>
            </a:p>
          </p:txBody>
        </p:sp>
        <p:sp>
          <p:nvSpPr>
            <p:cNvPr id="9289" name="Freeform 330"/>
            <p:cNvSpPr/>
            <p:nvPr/>
          </p:nvSpPr>
          <p:spPr>
            <a:xfrm>
              <a:off x="1778199" y="2453804"/>
              <a:ext cx="539750" cy="315913"/>
            </a:xfrm>
            <a:custGeom>
              <a:avLst/>
              <a:gdLst/>
              <a:ahLst/>
              <a:cxnLst>
                <a:cxn ang="0">
                  <a:pos x="528637" y="315913"/>
                </a:cxn>
                <a:cxn ang="0">
                  <a:pos x="0" y="22225"/>
                </a:cxn>
                <a:cxn ang="0">
                  <a:pos x="11112" y="0"/>
                </a:cxn>
                <a:cxn ang="0">
                  <a:pos x="539750" y="292100"/>
                </a:cxn>
                <a:cxn ang="0">
                  <a:pos x="528637" y="315913"/>
                </a:cxn>
              </a:cxnLst>
              <a:rect l="0" t="0" r="0" b="0"/>
              <a:pathLst>
                <a:path w="340" h="199">
                  <a:moveTo>
                    <a:pt x="333" y="199"/>
                  </a:moveTo>
                  <a:lnTo>
                    <a:pt x="0" y="14"/>
                  </a:lnTo>
                  <a:lnTo>
                    <a:pt x="7" y="0"/>
                  </a:lnTo>
                  <a:lnTo>
                    <a:pt x="340" y="184"/>
                  </a:lnTo>
                  <a:lnTo>
                    <a:pt x="333" y="199"/>
                  </a:lnTo>
                  <a:close/>
                </a:path>
              </a:pathLst>
            </a:custGeom>
            <a:solidFill>
              <a:srgbClr val="2F5EB0"/>
            </a:solidFill>
            <a:ln w="9525">
              <a:noFill/>
            </a:ln>
          </p:spPr>
          <p:txBody>
            <a:bodyPr/>
            <a:lstStyle/>
            <a:p>
              <a:endParaRPr lang="zh-CN" altLang="en-US"/>
            </a:p>
          </p:txBody>
        </p:sp>
        <p:sp>
          <p:nvSpPr>
            <p:cNvPr id="9290" name="Freeform 331"/>
            <p:cNvSpPr/>
            <p:nvPr/>
          </p:nvSpPr>
          <p:spPr>
            <a:xfrm>
              <a:off x="1716286" y="2145829"/>
              <a:ext cx="76200" cy="322263"/>
            </a:xfrm>
            <a:custGeom>
              <a:avLst/>
              <a:gdLst/>
              <a:ahLst/>
              <a:cxnLst>
                <a:cxn ang="0">
                  <a:pos x="50800" y="322263"/>
                </a:cxn>
                <a:cxn ang="0">
                  <a:pos x="0" y="3175"/>
                </a:cxn>
                <a:cxn ang="0">
                  <a:pos x="25400" y="0"/>
                </a:cxn>
                <a:cxn ang="0">
                  <a:pos x="76200" y="319087"/>
                </a:cxn>
                <a:cxn ang="0">
                  <a:pos x="50800" y="322263"/>
                </a:cxn>
              </a:cxnLst>
              <a:rect l="0" t="0" r="0" b="0"/>
              <a:pathLst>
                <a:path w="48" h="203">
                  <a:moveTo>
                    <a:pt x="32" y="203"/>
                  </a:moveTo>
                  <a:lnTo>
                    <a:pt x="0" y="2"/>
                  </a:lnTo>
                  <a:lnTo>
                    <a:pt x="16" y="0"/>
                  </a:lnTo>
                  <a:lnTo>
                    <a:pt x="48" y="201"/>
                  </a:lnTo>
                  <a:lnTo>
                    <a:pt x="32" y="203"/>
                  </a:lnTo>
                  <a:close/>
                </a:path>
              </a:pathLst>
            </a:custGeom>
            <a:solidFill>
              <a:srgbClr val="2F5EB0"/>
            </a:solidFill>
            <a:ln w="9525">
              <a:noFill/>
            </a:ln>
          </p:spPr>
          <p:txBody>
            <a:bodyPr/>
            <a:lstStyle/>
            <a:p>
              <a:endParaRPr lang="zh-CN" altLang="en-US"/>
            </a:p>
          </p:txBody>
        </p:sp>
        <p:sp>
          <p:nvSpPr>
            <p:cNvPr id="9291" name="Freeform 332"/>
            <p:cNvSpPr/>
            <p:nvPr/>
          </p:nvSpPr>
          <p:spPr>
            <a:xfrm>
              <a:off x="1170186" y="2449042"/>
              <a:ext cx="611188" cy="317500"/>
            </a:xfrm>
            <a:custGeom>
              <a:avLst/>
              <a:gdLst/>
              <a:ahLst/>
              <a:cxnLst>
                <a:cxn ang="0">
                  <a:pos x="11112" y="317500"/>
                </a:cxn>
                <a:cxn ang="0">
                  <a:pos x="0" y="292100"/>
                </a:cxn>
                <a:cxn ang="0">
                  <a:pos x="600075" y="0"/>
                </a:cxn>
                <a:cxn ang="0">
                  <a:pos x="611188" y="23812"/>
                </a:cxn>
                <a:cxn ang="0">
                  <a:pos x="11112" y="317500"/>
                </a:cxn>
              </a:cxnLst>
              <a:rect l="0" t="0" r="0" b="0"/>
              <a:pathLst>
                <a:path w="385" h="200">
                  <a:moveTo>
                    <a:pt x="7" y="200"/>
                  </a:moveTo>
                  <a:lnTo>
                    <a:pt x="0" y="184"/>
                  </a:lnTo>
                  <a:lnTo>
                    <a:pt x="378" y="0"/>
                  </a:lnTo>
                  <a:lnTo>
                    <a:pt x="385" y="15"/>
                  </a:lnTo>
                  <a:lnTo>
                    <a:pt x="7" y="200"/>
                  </a:lnTo>
                  <a:close/>
                </a:path>
              </a:pathLst>
            </a:custGeom>
            <a:solidFill>
              <a:srgbClr val="2F5EB0"/>
            </a:solidFill>
            <a:ln w="9525">
              <a:noFill/>
            </a:ln>
          </p:spPr>
          <p:txBody>
            <a:bodyPr/>
            <a:lstStyle/>
            <a:p>
              <a:endParaRPr lang="zh-CN" altLang="en-US"/>
            </a:p>
          </p:txBody>
        </p:sp>
        <p:sp>
          <p:nvSpPr>
            <p:cNvPr id="9292" name="Freeform 333"/>
            <p:cNvSpPr/>
            <p:nvPr/>
          </p:nvSpPr>
          <p:spPr>
            <a:xfrm>
              <a:off x="1174949" y="2745904"/>
              <a:ext cx="677863" cy="317500"/>
            </a:xfrm>
            <a:custGeom>
              <a:avLst/>
              <a:gdLst/>
              <a:ahLst/>
              <a:cxnLst>
                <a:cxn ang="0">
                  <a:pos x="666750" y="317500"/>
                </a:cxn>
                <a:cxn ang="0">
                  <a:pos x="0" y="22225"/>
                </a:cxn>
                <a:cxn ang="0">
                  <a:pos x="11112" y="0"/>
                </a:cxn>
                <a:cxn ang="0">
                  <a:pos x="677863" y="295275"/>
                </a:cxn>
                <a:cxn ang="0">
                  <a:pos x="666750" y="317500"/>
                </a:cxn>
              </a:cxnLst>
              <a:rect l="0" t="0" r="0" b="0"/>
              <a:pathLst>
                <a:path w="427" h="200">
                  <a:moveTo>
                    <a:pt x="420" y="200"/>
                  </a:moveTo>
                  <a:lnTo>
                    <a:pt x="0" y="14"/>
                  </a:lnTo>
                  <a:lnTo>
                    <a:pt x="7" y="0"/>
                  </a:lnTo>
                  <a:lnTo>
                    <a:pt x="427" y="186"/>
                  </a:lnTo>
                  <a:lnTo>
                    <a:pt x="420" y="200"/>
                  </a:lnTo>
                  <a:close/>
                </a:path>
              </a:pathLst>
            </a:custGeom>
            <a:solidFill>
              <a:srgbClr val="2F5EB0"/>
            </a:solidFill>
            <a:ln w="9525">
              <a:noFill/>
            </a:ln>
          </p:spPr>
          <p:txBody>
            <a:bodyPr/>
            <a:lstStyle/>
            <a:p>
              <a:endParaRPr lang="zh-CN" altLang="en-US"/>
            </a:p>
          </p:txBody>
        </p:sp>
        <p:sp>
          <p:nvSpPr>
            <p:cNvPr id="9293" name="Freeform 334"/>
            <p:cNvSpPr/>
            <p:nvPr/>
          </p:nvSpPr>
          <p:spPr>
            <a:xfrm>
              <a:off x="1859161" y="2958629"/>
              <a:ext cx="1447801" cy="119063"/>
            </a:xfrm>
            <a:custGeom>
              <a:avLst/>
              <a:gdLst/>
              <a:ahLst/>
              <a:cxnLst>
                <a:cxn ang="0">
                  <a:pos x="3175" y="119063"/>
                </a:cxn>
                <a:cxn ang="0">
                  <a:pos x="0" y="93662"/>
                </a:cxn>
                <a:cxn ang="0">
                  <a:pos x="1446213" y="0"/>
                </a:cxn>
                <a:cxn ang="0">
                  <a:pos x="1447801" y="23812"/>
                </a:cxn>
                <a:cxn ang="0">
                  <a:pos x="3175" y="119063"/>
                </a:cxn>
              </a:cxnLst>
              <a:rect l="0" t="0" r="0" b="0"/>
              <a:pathLst>
                <a:path w="912" h="75">
                  <a:moveTo>
                    <a:pt x="2" y="75"/>
                  </a:moveTo>
                  <a:lnTo>
                    <a:pt x="0" y="59"/>
                  </a:lnTo>
                  <a:lnTo>
                    <a:pt x="911" y="0"/>
                  </a:lnTo>
                  <a:lnTo>
                    <a:pt x="912" y="15"/>
                  </a:lnTo>
                  <a:lnTo>
                    <a:pt x="2" y="75"/>
                  </a:lnTo>
                  <a:close/>
                </a:path>
              </a:pathLst>
            </a:custGeom>
            <a:solidFill>
              <a:srgbClr val="2F5EB0"/>
            </a:solidFill>
            <a:ln w="9525">
              <a:noFill/>
            </a:ln>
          </p:spPr>
          <p:txBody>
            <a:bodyPr/>
            <a:lstStyle/>
            <a:p>
              <a:endParaRPr lang="zh-CN" altLang="en-US"/>
            </a:p>
          </p:txBody>
        </p:sp>
        <p:sp>
          <p:nvSpPr>
            <p:cNvPr id="9294" name="Freeform 335"/>
            <p:cNvSpPr/>
            <p:nvPr/>
          </p:nvSpPr>
          <p:spPr>
            <a:xfrm>
              <a:off x="3003749" y="2361729"/>
              <a:ext cx="596900" cy="287338"/>
            </a:xfrm>
            <a:custGeom>
              <a:avLst/>
              <a:gdLst/>
              <a:ahLst/>
              <a:cxnLst>
                <a:cxn ang="0">
                  <a:pos x="11112" y="287338"/>
                </a:cxn>
                <a:cxn ang="0">
                  <a:pos x="0" y="261937"/>
                </a:cxn>
                <a:cxn ang="0">
                  <a:pos x="587375" y="0"/>
                </a:cxn>
                <a:cxn ang="0">
                  <a:pos x="596900" y="25400"/>
                </a:cxn>
                <a:cxn ang="0">
                  <a:pos x="11112" y="287338"/>
                </a:cxn>
              </a:cxnLst>
              <a:rect l="0" t="0" r="0" b="0"/>
              <a:pathLst>
                <a:path w="376" h="181">
                  <a:moveTo>
                    <a:pt x="7" y="181"/>
                  </a:moveTo>
                  <a:lnTo>
                    <a:pt x="0" y="165"/>
                  </a:lnTo>
                  <a:lnTo>
                    <a:pt x="370" y="0"/>
                  </a:lnTo>
                  <a:lnTo>
                    <a:pt x="376" y="16"/>
                  </a:lnTo>
                  <a:lnTo>
                    <a:pt x="7" y="181"/>
                  </a:lnTo>
                  <a:close/>
                </a:path>
              </a:pathLst>
            </a:custGeom>
            <a:solidFill>
              <a:srgbClr val="2F5EB0"/>
            </a:solidFill>
            <a:ln w="9525">
              <a:noFill/>
            </a:ln>
          </p:spPr>
          <p:txBody>
            <a:bodyPr/>
            <a:lstStyle/>
            <a:p>
              <a:endParaRPr lang="zh-CN" altLang="en-US"/>
            </a:p>
          </p:txBody>
        </p:sp>
        <p:sp>
          <p:nvSpPr>
            <p:cNvPr id="9295" name="Freeform 336"/>
            <p:cNvSpPr/>
            <p:nvPr/>
          </p:nvSpPr>
          <p:spPr>
            <a:xfrm>
              <a:off x="2646562" y="2623667"/>
              <a:ext cx="366713" cy="122238"/>
            </a:xfrm>
            <a:custGeom>
              <a:avLst/>
              <a:gdLst/>
              <a:ahLst/>
              <a:cxnLst>
                <a:cxn ang="0">
                  <a:pos x="6350" y="122238"/>
                </a:cxn>
                <a:cxn ang="0">
                  <a:pos x="0" y="98425"/>
                </a:cxn>
                <a:cxn ang="0">
                  <a:pos x="358775" y="0"/>
                </a:cxn>
                <a:cxn ang="0">
                  <a:pos x="366713" y="25400"/>
                </a:cxn>
                <a:cxn ang="0">
                  <a:pos x="6350" y="122238"/>
                </a:cxn>
              </a:cxnLst>
              <a:rect l="0" t="0" r="0" b="0"/>
              <a:pathLst>
                <a:path w="231" h="77">
                  <a:moveTo>
                    <a:pt x="4" y="77"/>
                  </a:moveTo>
                  <a:lnTo>
                    <a:pt x="0" y="62"/>
                  </a:lnTo>
                  <a:lnTo>
                    <a:pt x="226" y="0"/>
                  </a:lnTo>
                  <a:lnTo>
                    <a:pt x="231" y="16"/>
                  </a:lnTo>
                  <a:lnTo>
                    <a:pt x="4" y="77"/>
                  </a:lnTo>
                  <a:close/>
                </a:path>
              </a:pathLst>
            </a:custGeom>
            <a:solidFill>
              <a:srgbClr val="2F5EB0"/>
            </a:solidFill>
            <a:ln w="9525">
              <a:noFill/>
            </a:ln>
          </p:spPr>
          <p:txBody>
            <a:bodyPr/>
            <a:lstStyle/>
            <a:p>
              <a:endParaRPr lang="zh-CN" altLang="en-US"/>
            </a:p>
          </p:txBody>
        </p:sp>
        <p:sp>
          <p:nvSpPr>
            <p:cNvPr id="9296" name="Freeform 337"/>
            <p:cNvSpPr/>
            <p:nvPr/>
          </p:nvSpPr>
          <p:spPr>
            <a:xfrm>
              <a:off x="3548262" y="1604492"/>
              <a:ext cx="60325" cy="771525"/>
            </a:xfrm>
            <a:custGeom>
              <a:avLst/>
              <a:gdLst/>
              <a:ahLst/>
              <a:cxnLst>
                <a:cxn ang="0">
                  <a:pos x="33337" y="771525"/>
                </a:cxn>
                <a:cxn ang="0">
                  <a:pos x="0" y="1587"/>
                </a:cxn>
                <a:cxn ang="0">
                  <a:pos x="25400" y="0"/>
                </a:cxn>
                <a:cxn ang="0">
                  <a:pos x="60325" y="768350"/>
                </a:cxn>
                <a:cxn ang="0">
                  <a:pos x="33337" y="771525"/>
                </a:cxn>
              </a:cxnLst>
              <a:rect l="0" t="0" r="0" b="0"/>
              <a:pathLst>
                <a:path w="38" h="486">
                  <a:moveTo>
                    <a:pt x="21" y="486"/>
                  </a:moveTo>
                  <a:lnTo>
                    <a:pt x="0" y="1"/>
                  </a:lnTo>
                  <a:lnTo>
                    <a:pt x="16" y="0"/>
                  </a:lnTo>
                  <a:lnTo>
                    <a:pt x="38" y="484"/>
                  </a:lnTo>
                  <a:lnTo>
                    <a:pt x="21" y="486"/>
                  </a:lnTo>
                  <a:close/>
                </a:path>
              </a:pathLst>
            </a:custGeom>
            <a:solidFill>
              <a:srgbClr val="2F5EB0"/>
            </a:solidFill>
            <a:ln w="9525">
              <a:noFill/>
            </a:ln>
          </p:spPr>
          <p:txBody>
            <a:bodyPr/>
            <a:lstStyle/>
            <a:p>
              <a:endParaRPr lang="zh-CN" altLang="en-US"/>
            </a:p>
          </p:txBody>
        </p:sp>
        <p:sp>
          <p:nvSpPr>
            <p:cNvPr id="9297" name="Freeform 338"/>
            <p:cNvSpPr/>
            <p:nvPr/>
          </p:nvSpPr>
          <p:spPr>
            <a:xfrm>
              <a:off x="3133924" y="1121892"/>
              <a:ext cx="436563" cy="495300"/>
            </a:xfrm>
            <a:custGeom>
              <a:avLst/>
              <a:gdLst/>
              <a:ahLst/>
              <a:cxnLst>
                <a:cxn ang="0">
                  <a:pos x="417512" y="495300"/>
                </a:cxn>
                <a:cxn ang="0">
                  <a:pos x="0" y="17462"/>
                </a:cxn>
                <a:cxn ang="0">
                  <a:pos x="20637" y="0"/>
                </a:cxn>
                <a:cxn ang="0">
                  <a:pos x="436563" y="477837"/>
                </a:cxn>
                <a:cxn ang="0">
                  <a:pos x="417512" y="495300"/>
                </a:cxn>
              </a:cxnLst>
              <a:rect l="0" t="0" r="0" b="0"/>
              <a:pathLst>
                <a:path w="275" h="312">
                  <a:moveTo>
                    <a:pt x="263" y="312"/>
                  </a:moveTo>
                  <a:lnTo>
                    <a:pt x="0" y="11"/>
                  </a:lnTo>
                  <a:lnTo>
                    <a:pt x="13" y="0"/>
                  </a:lnTo>
                  <a:lnTo>
                    <a:pt x="275" y="301"/>
                  </a:lnTo>
                  <a:lnTo>
                    <a:pt x="263" y="312"/>
                  </a:lnTo>
                  <a:close/>
                </a:path>
              </a:pathLst>
            </a:custGeom>
            <a:solidFill>
              <a:srgbClr val="2F5EB0"/>
            </a:solidFill>
            <a:ln w="9525">
              <a:noFill/>
            </a:ln>
          </p:spPr>
          <p:txBody>
            <a:bodyPr/>
            <a:lstStyle/>
            <a:p>
              <a:endParaRPr lang="zh-CN" altLang="en-US"/>
            </a:p>
          </p:txBody>
        </p:sp>
        <p:sp>
          <p:nvSpPr>
            <p:cNvPr id="9298" name="Freeform 339"/>
            <p:cNvSpPr/>
            <p:nvPr/>
          </p:nvSpPr>
          <p:spPr>
            <a:xfrm>
              <a:off x="3216474" y="1602904"/>
              <a:ext cx="347663" cy="271463"/>
            </a:xfrm>
            <a:custGeom>
              <a:avLst/>
              <a:gdLst/>
              <a:ahLst/>
              <a:cxnLst>
                <a:cxn ang="0">
                  <a:pos x="17462" y="271463"/>
                </a:cxn>
                <a:cxn ang="0">
                  <a:pos x="0" y="249237"/>
                </a:cxn>
                <a:cxn ang="0">
                  <a:pos x="331787" y="0"/>
                </a:cxn>
                <a:cxn ang="0">
                  <a:pos x="347663" y="19050"/>
                </a:cxn>
                <a:cxn ang="0">
                  <a:pos x="17462" y="271463"/>
                </a:cxn>
              </a:cxnLst>
              <a:rect l="0" t="0" r="0" b="0"/>
              <a:pathLst>
                <a:path w="219" h="171">
                  <a:moveTo>
                    <a:pt x="11" y="171"/>
                  </a:moveTo>
                  <a:lnTo>
                    <a:pt x="0" y="157"/>
                  </a:lnTo>
                  <a:lnTo>
                    <a:pt x="209" y="0"/>
                  </a:lnTo>
                  <a:lnTo>
                    <a:pt x="219" y="12"/>
                  </a:lnTo>
                  <a:lnTo>
                    <a:pt x="11" y="171"/>
                  </a:lnTo>
                  <a:close/>
                </a:path>
              </a:pathLst>
            </a:custGeom>
            <a:solidFill>
              <a:srgbClr val="2F5EB0"/>
            </a:solidFill>
            <a:ln w="9525">
              <a:noFill/>
            </a:ln>
          </p:spPr>
          <p:txBody>
            <a:bodyPr/>
            <a:lstStyle/>
            <a:p>
              <a:endParaRPr lang="zh-CN" altLang="en-US"/>
            </a:p>
          </p:txBody>
        </p:sp>
        <p:sp>
          <p:nvSpPr>
            <p:cNvPr id="9299" name="Freeform 340"/>
            <p:cNvSpPr/>
            <p:nvPr/>
          </p:nvSpPr>
          <p:spPr>
            <a:xfrm>
              <a:off x="2865637" y="1855317"/>
              <a:ext cx="371475" cy="320675"/>
            </a:xfrm>
            <a:custGeom>
              <a:avLst/>
              <a:gdLst/>
              <a:ahLst/>
              <a:cxnLst>
                <a:cxn ang="0">
                  <a:pos x="15875" y="320675"/>
                </a:cxn>
                <a:cxn ang="0">
                  <a:pos x="0" y="301625"/>
                </a:cxn>
                <a:cxn ang="0">
                  <a:pos x="355600" y="0"/>
                </a:cxn>
                <a:cxn ang="0">
                  <a:pos x="371475" y="19050"/>
                </a:cxn>
                <a:cxn ang="0">
                  <a:pos x="15875" y="320675"/>
                </a:cxn>
              </a:cxnLst>
              <a:rect l="0" t="0" r="0" b="0"/>
              <a:pathLst>
                <a:path w="234" h="202">
                  <a:moveTo>
                    <a:pt x="10" y="202"/>
                  </a:moveTo>
                  <a:lnTo>
                    <a:pt x="0" y="190"/>
                  </a:lnTo>
                  <a:lnTo>
                    <a:pt x="224" y="0"/>
                  </a:lnTo>
                  <a:lnTo>
                    <a:pt x="234" y="12"/>
                  </a:lnTo>
                  <a:lnTo>
                    <a:pt x="10" y="202"/>
                  </a:lnTo>
                  <a:close/>
                </a:path>
              </a:pathLst>
            </a:custGeom>
            <a:solidFill>
              <a:srgbClr val="2F5EB0"/>
            </a:solidFill>
            <a:ln w="9525">
              <a:noFill/>
            </a:ln>
          </p:spPr>
          <p:txBody>
            <a:bodyPr/>
            <a:lstStyle/>
            <a:p>
              <a:endParaRPr lang="zh-CN" altLang="en-US"/>
            </a:p>
          </p:txBody>
        </p:sp>
        <p:sp>
          <p:nvSpPr>
            <p:cNvPr id="9300" name="Freeform 341"/>
            <p:cNvSpPr/>
            <p:nvPr/>
          </p:nvSpPr>
          <p:spPr>
            <a:xfrm>
              <a:off x="2287786" y="2072804"/>
              <a:ext cx="592138" cy="103188"/>
            </a:xfrm>
            <a:custGeom>
              <a:avLst/>
              <a:gdLst/>
              <a:ahLst/>
              <a:cxnLst>
                <a:cxn ang="0">
                  <a:pos x="587375" y="103188"/>
                </a:cxn>
                <a:cxn ang="0">
                  <a:pos x="0" y="25400"/>
                </a:cxn>
                <a:cxn ang="0">
                  <a:pos x="4762" y="0"/>
                </a:cxn>
                <a:cxn ang="0">
                  <a:pos x="592138" y="76200"/>
                </a:cxn>
                <a:cxn ang="0">
                  <a:pos x="587375" y="103188"/>
                </a:cxn>
              </a:cxnLst>
              <a:rect l="0" t="0" r="0" b="0"/>
              <a:pathLst>
                <a:path w="373" h="65">
                  <a:moveTo>
                    <a:pt x="370" y="65"/>
                  </a:moveTo>
                  <a:lnTo>
                    <a:pt x="0" y="16"/>
                  </a:lnTo>
                  <a:lnTo>
                    <a:pt x="3" y="0"/>
                  </a:lnTo>
                  <a:lnTo>
                    <a:pt x="373" y="48"/>
                  </a:lnTo>
                  <a:lnTo>
                    <a:pt x="370" y="65"/>
                  </a:lnTo>
                  <a:close/>
                </a:path>
              </a:pathLst>
            </a:custGeom>
            <a:solidFill>
              <a:srgbClr val="2F5EB0"/>
            </a:solidFill>
            <a:ln w="9525">
              <a:noFill/>
            </a:ln>
          </p:spPr>
          <p:txBody>
            <a:bodyPr/>
            <a:lstStyle/>
            <a:p>
              <a:endParaRPr lang="zh-CN" altLang="en-US"/>
            </a:p>
          </p:txBody>
        </p:sp>
        <p:sp>
          <p:nvSpPr>
            <p:cNvPr id="9301" name="Freeform 342"/>
            <p:cNvSpPr/>
            <p:nvPr/>
          </p:nvSpPr>
          <p:spPr>
            <a:xfrm>
              <a:off x="1727399" y="2079154"/>
              <a:ext cx="560388" cy="79375"/>
            </a:xfrm>
            <a:custGeom>
              <a:avLst/>
              <a:gdLst/>
              <a:ahLst/>
              <a:cxnLst>
                <a:cxn ang="0">
                  <a:pos x="3175" y="79375"/>
                </a:cxn>
                <a:cxn ang="0">
                  <a:pos x="0" y="55562"/>
                </a:cxn>
                <a:cxn ang="0">
                  <a:pos x="557212" y="0"/>
                </a:cxn>
                <a:cxn ang="0">
                  <a:pos x="560388" y="26987"/>
                </a:cxn>
                <a:cxn ang="0">
                  <a:pos x="3175" y="79375"/>
                </a:cxn>
              </a:cxnLst>
              <a:rect l="0" t="0" r="0" b="0"/>
              <a:pathLst>
                <a:path w="353" h="50">
                  <a:moveTo>
                    <a:pt x="2" y="50"/>
                  </a:moveTo>
                  <a:lnTo>
                    <a:pt x="0" y="35"/>
                  </a:lnTo>
                  <a:lnTo>
                    <a:pt x="351" y="0"/>
                  </a:lnTo>
                  <a:lnTo>
                    <a:pt x="353" y="17"/>
                  </a:lnTo>
                  <a:lnTo>
                    <a:pt x="2" y="50"/>
                  </a:lnTo>
                  <a:close/>
                </a:path>
              </a:pathLst>
            </a:custGeom>
            <a:solidFill>
              <a:srgbClr val="2F5EB0"/>
            </a:solidFill>
            <a:ln w="9525">
              <a:noFill/>
            </a:ln>
          </p:spPr>
          <p:txBody>
            <a:bodyPr/>
            <a:lstStyle/>
            <a:p>
              <a:endParaRPr lang="zh-CN" altLang="en-US"/>
            </a:p>
          </p:txBody>
        </p:sp>
        <p:sp>
          <p:nvSpPr>
            <p:cNvPr id="9302" name="Freeform 343"/>
            <p:cNvSpPr/>
            <p:nvPr/>
          </p:nvSpPr>
          <p:spPr>
            <a:xfrm>
              <a:off x="1001911" y="1918817"/>
              <a:ext cx="731838" cy="246063"/>
            </a:xfrm>
            <a:custGeom>
              <a:avLst/>
              <a:gdLst/>
              <a:ahLst/>
              <a:cxnLst>
                <a:cxn ang="0">
                  <a:pos x="722312" y="246063"/>
                </a:cxn>
                <a:cxn ang="0">
                  <a:pos x="0" y="25400"/>
                </a:cxn>
                <a:cxn ang="0">
                  <a:pos x="7937" y="0"/>
                </a:cxn>
                <a:cxn ang="0">
                  <a:pos x="731838" y="222250"/>
                </a:cxn>
                <a:cxn ang="0">
                  <a:pos x="722312" y="246063"/>
                </a:cxn>
              </a:cxnLst>
              <a:rect l="0" t="0" r="0" b="0"/>
              <a:pathLst>
                <a:path w="461" h="155">
                  <a:moveTo>
                    <a:pt x="455" y="155"/>
                  </a:moveTo>
                  <a:lnTo>
                    <a:pt x="0" y="16"/>
                  </a:lnTo>
                  <a:lnTo>
                    <a:pt x="5" y="0"/>
                  </a:lnTo>
                  <a:lnTo>
                    <a:pt x="461" y="140"/>
                  </a:lnTo>
                  <a:lnTo>
                    <a:pt x="455" y="155"/>
                  </a:lnTo>
                  <a:close/>
                </a:path>
              </a:pathLst>
            </a:custGeom>
            <a:solidFill>
              <a:srgbClr val="2F5EB0"/>
            </a:solidFill>
            <a:ln w="9525">
              <a:noFill/>
            </a:ln>
          </p:spPr>
          <p:txBody>
            <a:bodyPr/>
            <a:lstStyle/>
            <a:p>
              <a:endParaRPr lang="zh-CN" altLang="en-US"/>
            </a:p>
          </p:txBody>
        </p:sp>
        <p:sp>
          <p:nvSpPr>
            <p:cNvPr id="9303" name="Freeform 344"/>
            <p:cNvSpPr/>
            <p:nvPr/>
          </p:nvSpPr>
          <p:spPr>
            <a:xfrm>
              <a:off x="1378149" y="2145829"/>
              <a:ext cx="346075" cy="112713"/>
            </a:xfrm>
            <a:custGeom>
              <a:avLst/>
              <a:gdLst/>
              <a:ahLst/>
              <a:cxnLst>
                <a:cxn ang="0">
                  <a:pos x="7937" y="112713"/>
                </a:cxn>
                <a:cxn ang="0">
                  <a:pos x="0" y="85725"/>
                </a:cxn>
                <a:cxn ang="0">
                  <a:pos x="341312" y="0"/>
                </a:cxn>
                <a:cxn ang="0">
                  <a:pos x="346075" y="23812"/>
                </a:cxn>
                <a:cxn ang="0">
                  <a:pos x="7937" y="112713"/>
                </a:cxn>
              </a:cxnLst>
              <a:rect l="0" t="0" r="0" b="0"/>
              <a:pathLst>
                <a:path w="218" h="71">
                  <a:moveTo>
                    <a:pt x="5" y="71"/>
                  </a:moveTo>
                  <a:lnTo>
                    <a:pt x="0" y="54"/>
                  </a:lnTo>
                  <a:lnTo>
                    <a:pt x="215" y="0"/>
                  </a:lnTo>
                  <a:lnTo>
                    <a:pt x="218" y="15"/>
                  </a:lnTo>
                  <a:lnTo>
                    <a:pt x="5" y="71"/>
                  </a:lnTo>
                  <a:close/>
                </a:path>
              </a:pathLst>
            </a:custGeom>
            <a:solidFill>
              <a:srgbClr val="2F5EB0"/>
            </a:solidFill>
            <a:ln w="9525">
              <a:noFill/>
            </a:ln>
          </p:spPr>
          <p:txBody>
            <a:bodyPr/>
            <a:lstStyle/>
            <a:p>
              <a:endParaRPr lang="zh-CN" altLang="en-US"/>
            </a:p>
          </p:txBody>
        </p:sp>
        <p:sp>
          <p:nvSpPr>
            <p:cNvPr id="9304" name="Freeform 345"/>
            <p:cNvSpPr/>
            <p:nvPr/>
          </p:nvSpPr>
          <p:spPr>
            <a:xfrm>
              <a:off x="1773436" y="2152179"/>
              <a:ext cx="1100138" cy="309563"/>
            </a:xfrm>
            <a:custGeom>
              <a:avLst/>
              <a:gdLst/>
              <a:ahLst/>
              <a:cxnLst>
                <a:cxn ang="0">
                  <a:pos x="0" y="309563"/>
                </a:cxn>
                <a:cxn ang="0">
                  <a:pos x="0" y="309563"/>
                </a:cxn>
                <a:cxn ang="0">
                  <a:pos x="2218" y="298507"/>
                </a:cxn>
                <a:cxn ang="0">
                  <a:pos x="2218" y="285240"/>
                </a:cxn>
                <a:cxn ang="0">
                  <a:pos x="1093483" y="0"/>
                </a:cxn>
                <a:cxn ang="0">
                  <a:pos x="1100138" y="24322"/>
                </a:cxn>
                <a:cxn ang="0">
                  <a:pos x="0" y="309563"/>
                </a:cxn>
              </a:cxnLst>
              <a:rect l="0" t="0" r="0" b="0"/>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rgbClr val="2F5EB0"/>
            </a:solidFill>
            <a:ln w="9525">
              <a:noFill/>
            </a:ln>
          </p:spPr>
          <p:txBody>
            <a:bodyPr/>
            <a:lstStyle/>
            <a:p>
              <a:endParaRPr lang="zh-CN" altLang="en-US"/>
            </a:p>
          </p:txBody>
        </p:sp>
        <p:sp>
          <p:nvSpPr>
            <p:cNvPr id="9305" name="Freeform 346"/>
            <p:cNvSpPr/>
            <p:nvPr/>
          </p:nvSpPr>
          <p:spPr>
            <a:xfrm>
              <a:off x="1773436" y="2085504"/>
              <a:ext cx="522288" cy="379413"/>
            </a:xfrm>
            <a:custGeom>
              <a:avLst/>
              <a:gdLst/>
              <a:ahLst/>
              <a:cxnLst>
                <a:cxn ang="0">
                  <a:pos x="12700" y="379413"/>
                </a:cxn>
                <a:cxn ang="0">
                  <a:pos x="0" y="357187"/>
                </a:cxn>
                <a:cxn ang="0">
                  <a:pos x="509587" y="0"/>
                </a:cxn>
                <a:cxn ang="0">
                  <a:pos x="522288" y="22225"/>
                </a:cxn>
                <a:cxn ang="0">
                  <a:pos x="12700" y="379413"/>
                </a:cxn>
              </a:cxnLst>
              <a:rect l="0" t="0" r="0" b="0"/>
              <a:pathLst>
                <a:path w="329" h="239">
                  <a:moveTo>
                    <a:pt x="8" y="239"/>
                  </a:moveTo>
                  <a:lnTo>
                    <a:pt x="0" y="225"/>
                  </a:lnTo>
                  <a:lnTo>
                    <a:pt x="321" y="0"/>
                  </a:lnTo>
                  <a:lnTo>
                    <a:pt x="329" y="14"/>
                  </a:lnTo>
                  <a:lnTo>
                    <a:pt x="8" y="239"/>
                  </a:lnTo>
                  <a:close/>
                </a:path>
              </a:pathLst>
            </a:custGeom>
            <a:solidFill>
              <a:srgbClr val="2F5EB0"/>
            </a:solidFill>
            <a:ln w="9525">
              <a:noFill/>
            </a:ln>
          </p:spPr>
          <p:txBody>
            <a:bodyPr/>
            <a:lstStyle/>
            <a:p>
              <a:endParaRPr lang="zh-CN" altLang="en-US"/>
            </a:p>
          </p:txBody>
        </p:sp>
        <p:sp>
          <p:nvSpPr>
            <p:cNvPr id="9306" name="Freeform 347"/>
            <p:cNvSpPr/>
            <p:nvPr/>
          </p:nvSpPr>
          <p:spPr>
            <a:xfrm>
              <a:off x="2300486" y="1855317"/>
              <a:ext cx="925513" cy="230188"/>
            </a:xfrm>
            <a:custGeom>
              <a:avLst/>
              <a:gdLst/>
              <a:ahLst/>
              <a:cxnLst>
                <a:cxn ang="0">
                  <a:pos x="4762" y="230188"/>
                </a:cxn>
                <a:cxn ang="0">
                  <a:pos x="0" y="203200"/>
                </a:cxn>
                <a:cxn ang="0">
                  <a:pos x="917575" y="0"/>
                </a:cxn>
                <a:cxn ang="0">
                  <a:pos x="925513" y="23812"/>
                </a:cxn>
                <a:cxn ang="0">
                  <a:pos x="4762" y="230188"/>
                </a:cxn>
              </a:cxnLst>
              <a:rect l="0" t="0" r="0" b="0"/>
              <a:pathLst>
                <a:path w="583" h="145">
                  <a:moveTo>
                    <a:pt x="3" y="145"/>
                  </a:moveTo>
                  <a:lnTo>
                    <a:pt x="0" y="128"/>
                  </a:lnTo>
                  <a:lnTo>
                    <a:pt x="578" y="0"/>
                  </a:lnTo>
                  <a:lnTo>
                    <a:pt x="583" y="15"/>
                  </a:lnTo>
                  <a:lnTo>
                    <a:pt x="3" y="145"/>
                  </a:lnTo>
                  <a:close/>
                </a:path>
              </a:pathLst>
            </a:custGeom>
            <a:solidFill>
              <a:srgbClr val="2F5EB0"/>
            </a:solidFill>
            <a:ln w="9525">
              <a:noFill/>
            </a:ln>
          </p:spPr>
          <p:txBody>
            <a:bodyPr/>
            <a:lstStyle/>
            <a:p>
              <a:endParaRPr lang="zh-CN" altLang="en-US"/>
            </a:p>
          </p:txBody>
        </p:sp>
        <p:sp>
          <p:nvSpPr>
            <p:cNvPr id="9307" name="Freeform 348"/>
            <p:cNvSpPr/>
            <p:nvPr/>
          </p:nvSpPr>
          <p:spPr>
            <a:xfrm>
              <a:off x="2864049" y="2168054"/>
              <a:ext cx="161925" cy="465138"/>
            </a:xfrm>
            <a:custGeom>
              <a:avLst/>
              <a:gdLst/>
              <a:ahLst/>
              <a:cxnLst>
                <a:cxn ang="0">
                  <a:pos x="134937" y="465138"/>
                </a:cxn>
                <a:cxn ang="0">
                  <a:pos x="0" y="6350"/>
                </a:cxn>
                <a:cxn ang="0">
                  <a:pos x="26987" y="0"/>
                </a:cxn>
                <a:cxn ang="0">
                  <a:pos x="161925" y="458787"/>
                </a:cxn>
                <a:cxn ang="0">
                  <a:pos x="134937" y="465138"/>
                </a:cxn>
              </a:cxnLst>
              <a:rect l="0" t="0" r="0" b="0"/>
              <a:pathLst>
                <a:path w="102" h="293">
                  <a:moveTo>
                    <a:pt x="85" y="293"/>
                  </a:moveTo>
                  <a:lnTo>
                    <a:pt x="0" y="4"/>
                  </a:lnTo>
                  <a:lnTo>
                    <a:pt x="17" y="0"/>
                  </a:lnTo>
                  <a:lnTo>
                    <a:pt x="102" y="289"/>
                  </a:lnTo>
                  <a:lnTo>
                    <a:pt x="85" y="293"/>
                  </a:lnTo>
                  <a:close/>
                </a:path>
              </a:pathLst>
            </a:custGeom>
            <a:solidFill>
              <a:srgbClr val="2F5EB0"/>
            </a:solidFill>
            <a:ln w="9525">
              <a:noFill/>
            </a:ln>
          </p:spPr>
          <p:txBody>
            <a:bodyPr/>
            <a:lstStyle/>
            <a:p>
              <a:endParaRPr lang="zh-CN" altLang="en-US"/>
            </a:p>
          </p:txBody>
        </p:sp>
        <p:sp>
          <p:nvSpPr>
            <p:cNvPr id="9308" name="Freeform 349"/>
            <p:cNvSpPr/>
            <p:nvPr/>
          </p:nvSpPr>
          <p:spPr>
            <a:xfrm>
              <a:off x="2616399" y="1496542"/>
              <a:ext cx="935038" cy="123825"/>
            </a:xfrm>
            <a:custGeom>
              <a:avLst/>
              <a:gdLst/>
              <a:ahLst/>
              <a:cxnLst>
                <a:cxn ang="0">
                  <a:pos x="931862" y="123825"/>
                </a:cxn>
                <a:cxn ang="0">
                  <a:pos x="0" y="25400"/>
                </a:cxn>
                <a:cxn ang="0">
                  <a:pos x="1587" y="0"/>
                </a:cxn>
                <a:cxn ang="0">
                  <a:pos x="935038" y="96837"/>
                </a:cxn>
                <a:cxn ang="0">
                  <a:pos x="931862" y="123825"/>
                </a:cxn>
              </a:cxnLst>
              <a:rect l="0" t="0" r="0" b="0"/>
              <a:pathLst>
                <a:path w="589" h="78">
                  <a:moveTo>
                    <a:pt x="587" y="78"/>
                  </a:moveTo>
                  <a:lnTo>
                    <a:pt x="0" y="16"/>
                  </a:lnTo>
                  <a:lnTo>
                    <a:pt x="1" y="0"/>
                  </a:lnTo>
                  <a:lnTo>
                    <a:pt x="589" y="61"/>
                  </a:lnTo>
                  <a:lnTo>
                    <a:pt x="587" y="78"/>
                  </a:lnTo>
                  <a:close/>
                </a:path>
              </a:pathLst>
            </a:custGeom>
            <a:solidFill>
              <a:srgbClr val="2F5EB0"/>
            </a:solidFill>
            <a:ln w="9525">
              <a:noFill/>
            </a:ln>
          </p:spPr>
          <p:txBody>
            <a:bodyPr/>
            <a:lstStyle/>
            <a:p>
              <a:endParaRPr lang="zh-CN" altLang="en-US"/>
            </a:p>
          </p:txBody>
        </p:sp>
        <p:sp>
          <p:nvSpPr>
            <p:cNvPr id="9309" name="Freeform 350"/>
            <p:cNvSpPr/>
            <p:nvPr/>
          </p:nvSpPr>
          <p:spPr>
            <a:xfrm>
              <a:off x="2613224" y="1123479"/>
              <a:ext cx="534988" cy="392113"/>
            </a:xfrm>
            <a:custGeom>
              <a:avLst/>
              <a:gdLst/>
              <a:ahLst/>
              <a:cxnLst>
                <a:cxn ang="0">
                  <a:pos x="15875" y="392113"/>
                </a:cxn>
                <a:cxn ang="0">
                  <a:pos x="0" y="369887"/>
                </a:cxn>
                <a:cxn ang="0">
                  <a:pos x="519112" y="0"/>
                </a:cxn>
                <a:cxn ang="0">
                  <a:pos x="534988" y="20637"/>
                </a:cxn>
                <a:cxn ang="0">
                  <a:pos x="15875" y="392113"/>
                </a:cxn>
              </a:cxnLst>
              <a:rect l="0" t="0" r="0" b="0"/>
              <a:pathLst>
                <a:path w="337" h="247">
                  <a:moveTo>
                    <a:pt x="10" y="247"/>
                  </a:moveTo>
                  <a:lnTo>
                    <a:pt x="0" y="233"/>
                  </a:lnTo>
                  <a:lnTo>
                    <a:pt x="327" y="0"/>
                  </a:lnTo>
                  <a:lnTo>
                    <a:pt x="337" y="13"/>
                  </a:lnTo>
                  <a:lnTo>
                    <a:pt x="10" y="247"/>
                  </a:lnTo>
                  <a:close/>
                </a:path>
              </a:pathLst>
            </a:custGeom>
            <a:solidFill>
              <a:srgbClr val="2F5EB0"/>
            </a:solidFill>
            <a:ln w="9525">
              <a:noFill/>
            </a:ln>
          </p:spPr>
          <p:txBody>
            <a:bodyPr/>
            <a:lstStyle/>
            <a:p>
              <a:endParaRPr lang="zh-CN" altLang="en-US"/>
            </a:p>
          </p:txBody>
        </p:sp>
        <p:sp>
          <p:nvSpPr>
            <p:cNvPr id="9310" name="Freeform 351"/>
            <p:cNvSpPr/>
            <p:nvPr/>
          </p:nvSpPr>
          <p:spPr>
            <a:xfrm>
              <a:off x="990799" y="1345729"/>
              <a:ext cx="257175" cy="582613"/>
            </a:xfrm>
            <a:custGeom>
              <a:avLst/>
              <a:gdLst/>
              <a:ahLst/>
              <a:cxnLst>
                <a:cxn ang="0">
                  <a:pos x="23812" y="582613"/>
                </a:cxn>
                <a:cxn ang="0">
                  <a:pos x="0" y="573087"/>
                </a:cxn>
                <a:cxn ang="0">
                  <a:pos x="233362" y="0"/>
                </a:cxn>
                <a:cxn ang="0">
                  <a:pos x="257175" y="7937"/>
                </a:cxn>
                <a:cxn ang="0">
                  <a:pos x="23812" y="582613"/>
                </a:cxn>
              </a:cxnLst>
              <a:rect l="0" t="0" r="0" b="0"/>
              <a:pathLst>
                <a:path w="162" h="367">
                  <a:moveTo>
                    <a:pt x="15" y="367"/>
                  </a:moveTo>
                  <a:lnTo>
                    <a:pt x="0" y="361"/>
                  </a:lnTo>
                  <a:lnTo>
                    <a:pt x="147" y="0"/>
                  </a:lnTo>
                  <a:lnTo>
                    <a:pt x="162" y="5"/>
                  </a:lnTo>
                  <a:lnTo>
                    <a:pt x="15" y="367"/>
                  </a:lnTo>
                  <a:close/>
                </a:path>
              </a:pathLst>
            </a:custGeom>
            <a:solidFill>
              <a:srgbClr val="2F5EB0"/>
            </a:solidFill>
            <a:ln w="9525">
              <a:noFill/>
            </a:ln>
          </p:spPr>
          <p:txBody>
            <a:bodyPr/>
            <a:lstStyle/>
            <a:p>
              <a:endParaRPr lang="zh-CN" altLang="en-US"/>
            </a:p>
          </p:txBody>
        </p:sp>
        <p:sp>
          <p:nvSpPr>
            <p:cNvPr id="9311" name="Freeform 352"/>
            <p:cNvSpPr/>
            <p:nvPr/>
          </p:nvSpPr>
          <p:spPr>
            <a:xfrm>
              <a:off x="1236861" y="1334617"/>
              <a:ext cx="404813" cy="558800"/>
            </a:xfrm>
            <a:custGeom>
              <a:avLst/>
              <a:gdLst/>
              <a:ahLst/>
              <a:cxnLst>
                <a:cxn ang="0">
                  <a:pos x="384175" y="558800"/>
                </a:cxn>
                <a:cxn ang="0">
                  <a:pos x="0" y="15875"/>
                </a:cxn>
                <a:cxn ang="0">
                  <a:pos x="20637" y="0"/>
                </a:cxn>
                <a:cxn ang="0">
                  <a:pos x="404813" y="544512"/>
                </a:cxn>
                <a:cxn ang="0">
                  <a:pos x="384175" y="558800"/>
                </a:cxn>
              </a:cxnLst>
              <a:rect l="0" t="0" r="0" b="0"/>
              <a:pathLst>
                <a:path w="255" h="352">
                  <a:moveTo>
                    <a:pt x="242" y="352"/>
                  </a:moveTo>
                  <a:lnTo>
                    <a:pt x="0" y="10"/>
                  </a:lnTo>
                  <a:lnTo>
                    <a:pt x="13" y="0"/>
                  </a:lnTo>
                  <a:lnTo>
                    <a:pt x="255" y="343"/>
                  </a:lnTo>
                  <a:lnTo>
                    <a:pt x="242" y="352"/>
                  </a:lnTo>
                  <a:close/>
                </a:path>
              </a:pathLst>
            </a:custGeom>
            <a:solidFill>
              <a:srgbClr val="2F5EB0"/>
            </a:solidFill>
            <a:ln w="9525">
              <a:noFill/>
            </a:ln>
          </p:spPr>
          <p:txBody>
            <a:bodyPr/>
            <a:lstStyle/>
            <a:p>
              <a:endParaRPr lang="zh-CN" altLang="en-US"/>
            </a:p>
          </p:txBody>
        </p:sp>
        <p:sp>
          <p:nvSpPr>
            <p:cNvPr id="9312" name="Freeform 353"/>
            <p:cNvSpPr/>
            <p:nvPr/>
          </p:nvSpPr>
          <p:spPr>
            <a:xfrm>
              <a:off x="1640086" y="1863254"/>
              <a:ext cx="666750" cy="231775"/>
            </a:xfrm>
            <a:custGeom>
              <a:avLst/>
              <a:gdLst/>
              <a:ahLst/>
              <a:cxnLst>
                <a:cxn ang="0">
                  <a:pos x="658812" y="231775"/>
                </a:cxn>
                <a:cxn ang="0">
                  <a:pos x="0" y="25400"/>
                </a:cxn>
                <a:cxn ang="0">
                  <a:pos x="9525" y="0"/>
                </a:cxn>
                <a:cxn ang="0">
                  <a:pos x="666750" y="206375"/>
                </a:cxn>
                <a:cxn ang="0">
                  <a:pos x="658812" y="231775"/>
                </a:cxn>
              </a:cxnLst>
              <a:rect l="0" t="0" r="0" b="0"/>
              <a:pathLst>
                <a:path w="420" h="146">
                  <a:moveTo>
                    <a:pt x="415" y="146"/>
                  </a:moveTo>
                  <a:lnTo>
                    <a:pt x="0" y="16"/>
                  </a:lnTo>
                  <a:lnTo>
                    <a:pt x="6" y="0"/>
                  </a:lnTo>
                  <a:lnTo>
                    <a:pt x="420" y="130"/>
                  </a:lnTo>
                  <a:lnTo>
                    <a:pt x="415" y="146"/>
                  </a:lnTo>
                  <a:close/>
                </a:path>
              </a:pathLst>
            </a:custGeom>
            <a:solidFill>
              <a:srgbClr val="2F5EB0"/>
            </a:solidFill>
            <a:ln w="9525">
              <a:noFill/>
            </a:ln>
          </p:spPr>
          <p:txBody>
            <a:bodyPr/>
            <a:lstStyle/>
            <a:p>
              <a:endParaRPr lang="zh-CN" altLang="en-US"/>
            </a:p>
          </p:txBody>
        </p:sp>
        <p:sp>
          <p:nvSpPr>
            <p:cNvPr id="9313" name="Freeform 354"/>
            <p:cNvSpPr/>
            <p:nvPr/>
          </p:nvSpPr>
          <p:spPr>
            <a:xfrm>
              <a:off x="1624211" y="1872779"/>
              <a:ext cx="111125" cy="280988"/>
            </a:xfrm>
            <a:custGeom>
              <a:avLst/>
              <a:gdLst/>
              <a:ahLst/>
              <a:cxnLst>
                <a:cxn ang="0">
                  <a:pos x="84137" y="280988"/>
                </a:cxn>
                <a:cxn ang="0">
                  <a:pos x="0" y="6350"/>
                </a:cxn>
                <a:cxn ang="0">
                  <a:pos x="26987" y="0"/>
                </a:cxn>
                <a:cxn ang="0">
                  <a:pos x="111125" y="273050"/>
                </a:cxn>
                <a:cxn ang="0">
                  <a:pos x="84137" y="280988"/>
                </a:cxn>
              </a:cxnLst>
              <a:rect l="0" t="0" r="0" b="0"/>
              <a:pathLst>
                <a:path w="70" h="177">
                  <a:moveTo>
                    <a:pt x="53" y="177"/>
                  </a:moveTo>
                  <a:lnTo>
                    <a:pt x="0" y="4"/>
                  </a:lnTo>
                  <a:lnTo>
                    <a:pt x="17" y="0"/>
                  </a:lnTo>
                  <a:lnTo>
                    <a:pt x="70" y="172"/>
                  </a:lnTo>
                  <a:lnTo>
                    <a:pt x="53" y="177"/>
                  </a:lnTo>
                  <a:close/>
                </a:path>
              </a:pathLst>
            </a:custGeom>
            <a:solidFill>
              <a:srgbClr val="2F5EB0"/>
            </a:solidFill>
            <a:ln w="9525">
              <a:noFill/>
            </a:ln>
          </p:spPr>
          <p:txBody>
            <a:bodyPr/>
            <a:lstStyle/>
            <a:p>
              <a:endParaRPr lang="zh-CN" altLang="en-US"/>
            </a:p>
          </p:txBody>
        </p:sp>
        <p:sp>
          <p:nvSpPr>
            <p:cNvPr id="9314" name="Freeform 355"/>
            <p:cNvSpPr/>
            <p:nvPr/>
          </p:nvSpPr>
          <p:spPr>
            <a:xfrm>
              <a:off x="1367036" y="1866429"/>
              <a:ext cx="277813" cy="382588"/>
            </a:xfrm>
            <a:custGeom>
              <a:avLst/>
              <a:gdLst/>
              <a:ahLst/>
              <a:cxnLst>
                <a:cxn ang="0">
                  <a:pos x="20637" y="382588"/>
                </a:cxn>
                <a:cxn ang="0">
                  <a:pos x="0" y="366712"/>
                </a:cxn>
                <a:cxn ang="0">
                  <a:pos x="257175" y="0"/>
                </a:cxn>
                <a:cxn ang="0">
                  <a:pos x="277813" y="15875"/>
                </a:cxn>
                <a:cxn ang="0">
                  <a:pos x="20637" y="382588"/>
                </a:cxn>
              </a:cxnLst>
              <a:rect l="0" t="0" r="0" b="0"/>
              <a:pathLst>
                <a:path w="175" h="241">
                  <a:moveTo>
                    <a:pt x="13" y="241"/>
                  </a:moveTo>
                  <a:lnTo>
                    <a:pt x="0" y="231"/>
                  </a:lnTo>
                  <a:lnTo>
                    <a:pt x="162" y="0"/>
                  </a:lnTo>
                  <a:lnTo>
                    <a:pt x="175" y="10"/>
                  </a:lnTo>
                  <a:lnTo>
                    <a:pt x="13" y="241"/>
                  </a:lnTo>
                  <a:close/>
                </a:path>
              </a:pathLst>
            </a:custGeom>
            <a:solidFill>
              <a:srgbClr val="2F5EB0"/>
            </a:solidFill>
            <a:ln w="9525">
              <a:noFill/>
            </a:ln>
          </p:spPr>
          <p:txBody>
            <a:bodyPr/>
            <a:lstStyle/>
            <a:p>
              <a:endParaRPr lang="zh-CN" altLang="en-US"/>
            </a:p>
          </p:txBody>
        </p:sp>
        <p:sp>
          <p:nvSpPr>
            <p:cNvPr id="9315" name="Freeform 356"/>
            <p:cNvSpPr/>
            <p:nvPr/>
          </p:nvSpPr>
          <p:spPr>
            <a:xfrm>
              <a:off x="1224161" y="982192"/>
              <a:ext cx="458788" cy="374650"/>
            </a:xfrm>
            <a:custGeom>
              <a:avLst/>
              <a:gdLst/>
              <a:ahLst/>
              <a:cxnLst>
                <a:cxn ang="0">
                  <a:pos x="14287" y="374650"/>
                </a:cxn>
                <a:cxn ang="0">
                  <a:pos x="0" y="354012"/>
                </a:cxn>
                <a:cxn ang="0">
                  <a:pos x="442912" y="0"/>
                </a:cxn>
                <a:cxn ang="0">
                  <a:pos x="458788" y="19050"/>
                </a:cxn>
                <a:cxn ang="0">
                  <a:pos x="14287" y="374650"/>
                </a:cxn>
              </a:cxnLst>
              <a:rect l="0" t="0" r="0" b="0"/>
              <a:pathLst>
                <a:path w="289" h="236">
                  <a:moveTo>
                    <a:pt x="9" y="236"/>
                  </a:moveTo>
                  <a:lnTo>
                    <a:pt x="0" y="223"/>
                  </a:lnTo>
                  <a:lnTo>
                    <a:pt x="279" y="0"/>
                  </a:lnTo>
                  <a:lnTo>
                    <a:pt x="289" y="12"/>
                  </a:lnTo>
                  <a:lnTo>
                    <a:pt x="9" y="236"/>
                  </a:lnTo>
                  <a:close/>
                </a:path>
              </a:pathLst>
            </a:custGeom>
            <a:solidFill>
              <a:srgbClr val="2F5EB0"/>
            </a:solidFill>
            <a:ln w="9525">
              <a:noFill/>
            </a:ln>
          </p:spPr>
          <p:txBody>
            <a:bodyPr/>
            <a:lstStyle/>
            <a:p>
              <a:endParaRPr lang="zh-CN" altLang="en-US"/>
            </a:p>
          </p:txBody>
        </p:sp>
        <p:sp>
          <p:nvSpPr>
            <p:cNvPr id="9316" name="Freeform 357"/>
            <p:cNvSpPr/>
            <p:nvPr/>
          </p:nvSpPr>
          <p:spPr>
            <a:xfrm>
              <a:off x="1657549" y="986954"/>
              <a:ext cx="485775" cy="579438"/>
            </a:xfrm>
            <a:custGeom>
              <a:avLst/>
              <a:gdLst/>
              <a:ahLst/>
              <a:cxnLst>
                <a:cxn ang="0">
                  <a:pos x="466725" y="579438"/>
                </a:cxn>
                <a:cxn ang="0">
                  <a:pos x="0" y="17462"/>
                </a:cxn>
                <a:cxn ang="0">
                  <a:pos x="20637" y="0"/>
                </a:cxn>
                <a:cxn ang="0">
                  <a:pos x="485775" y="565150"/>
                </a:cxn>
                <a:cxn ang="0">
                  <a:pos x="466725" y="579438"/>
                </a:cxn>
              </a:cxnLst>
              <a:rect l="0" t="0" r="0" b="0"/>
              <a:pathLst>
                <a:path w="306" h="365">
                  <a:moveTo>
                    <a:pt x="294" y="365"/>
                  </a:moveTo>
                  <a:lnTo>
                    <a:pt x="0" y="11"/>
                  </a:lnTo>
                  <a:lnTo>
                    <a:pt x="13" y="0"/>
                  </a:lnTo>
                  <a:lnTo>
                    <a:pt x="306" y="356"/>
                  </a:lnTo>
                  <a:lnTo>
                    <a:pt x="294" y="365"/>
                  </a:lnTo>
                  <a:close/>
                </a:path>
              </a:pathLst>
            </a:custGeom>
            <a:solidFill>
              <a:srgbClr val="2F5EB0"/>
            </a:solidFill>
            <a:ln w="9525">
              <a:noFill/>
            </a:ln>
          </p:spPr>
          <p:txBody>
            <a:bodyPr/>
            <a:lstStyle/>
            <a:p>
              <a:endParaRPr lang="zh-CN" altLang="en-US"/>
            </a:p>
          </p:txBody>
        </p:sp>
        <p:sp>
          <p:nvSpPr>
            <p:cNvPr id="9317" name="Freeform 358"/>
            <p:cNvSpPr/>
            <p:nvPr/>
          </p:nvSpPr>
          <p:spPr>
            <a:xfrm>
              <a:off x="1624211" y="1537817"/>
              <a:ext cx="512763" cy="344488"/>
            </a:xfrm>
            <a:custGeom>
              <a:avLst/>
              <a:gdLst/>
              <a:ahLst/>
              <a:cxnLst>
                <a:cxn ang="0">
                  <a:pos x="14287" y="344488"/>
                </a:cxn>
                <a:cxn ang="0">
                  <a:pos x="0" y="322262"/>
                </a:cxn>
                <a:cxn ang="0">
                  <a:pos x="500062" y="0"/>
                </a:cxn>
                <a:cxn ang="0">
                  <a:pos x="512763" y="22225"/>
                </a:cxn>
                <a:cxn ang="0">
                  <a:pos x="14287" y="344488"/>
                </a:cxn>
              </a:cxnLst>
              <a:rect l="0" t="0" r="0" b="0"/>
              <a:pathLst>
                <a:path w="323" h="217">
                  <a:moveTo>
                    <a:pt x="9" y="217"/>
                  </a:moveTo>
                  <a:lnTo>
                    <a:pt x="0" y="203"/>
                  </a:lnTo>
                  <a:lnTo>
                    <a:pt x="315" y="0"/>
                  </a:lnTo>
                  <a:lnTo>
                    <a:pt x="323" y="14"/>
                  </a:lnTo>
                  <a:lnTo>
                    <a:pt x="9" y="217"/>
                  </a:lnTo>
                  <a:close/>
                </a:path>
              </a:pathLst>
            </a:custGeom>
            <a:solidFill>
              <a:srgbClr val="2F5EB0"/>
            </a:solidFill>
            <a:ln w="9525">
              <a:noFill/>
            </a:ln>
          </p:spPr>
          <p:txBody>
            <a:bodyPr/>
            <a:lstStyle/>
            <a:p>
              <a:endParaRPr lang="zh-CN" altLang="en-US"/>
            </a:p>
          </p:txBody>
        </p:sp>
        <p:sp>
          <p:nvSpPr>
            <p:cNvPr id="9318" name="Freeform 359"/>
            <p:cNvSpPr/>
            <p:nvPr/>
          </p:nvSpPr>
          <p:spPr>
            <a:xfrm>
              <a:off x="1006674" y="1863254"/>
              <a:ext cx="628650" cy="66675"/>
            </a:xfrm>
            <a:custGeom>
              <a:avLst/>
              <a:gdLst/>
              <a:ahLst/>
              <a:cxnLst>
                <a:cxn ang="0">
                  <a:pos x="0" y="66675"/>
                </a:cxn>
                <a:cxn ang="0">
                  <a:pos x="0" y="39687"/>
                </a:cxn>
                <a:cxn ang="0">
                  <a:pos x="627062" y="0"/>
                </a:cxn>
                <a:cxn ang="0">
                  <a:pos x="628650" y="26987"/>
                </a:cxn>
                <a:cxn ang="0">
                  <a:pos x="0" y="66675"/>
                </a:cxn>
              </a:cxnLst>
              <a:rect l="0" t="0" r="0" b="0"/>
              <a:pathLst>
                <a:path w="396" h="42">
                  <a:moveTo>
                    <a:pt x="0" y="42"/>
                  </a:moveTo>
                  <a:lnTo>
                    <a:pt x="0" y="25"/>
                  </a:lnTo>
                  <a:lnTo>
                    <a:pt x="395" y="0"/>
                  </a:lnTo>
                  <a:lnTo>
                    <a:pt x="396" y="17"/>
                  </a:lnTo>
                  <a:lnTo>
                    <a:pt x="0" y="42"/>
                  </a:lnTo>
                  <a:close/>
                </a:path>
              </a:pathLst>
            </a:custGeom>
            <a:solidFill>
              <a:srgbClr val="2F5EB0"/>
            </a:solidFill>
            <a:ln w="9525">
              <a:noFill/>
            </a:ln>
          </p:spPr>
          <p:txBody>
            <a:bodyPr/>
            <a:lstStyle/>
            <a:p>
              <a:endParaRPr lang="zh-CN" altLang="en-US"/>
            </a:p>
          </p:txBody>
        </p:sp>
        <p:sp>
          <p:nvSpPr>
            <p:cNvPr id="9319" name="Freeform 360"/>
            <p:cNvSpPr/>
            <p:nvPr/>
          </p:nvSpPr>
          <p:spPr>
            <a:xfrm>
              <a:off x="2132211" y="1491779"/>
              <a:ext cx="490538" cy="71438"/>
            </a:xfrm>
            <a:custGeom>
              <a:avLst/>
              <a:gdLst/>
              <a:ahLst/>
              <a:cxnLst>
                <a:cxn ang="0">
                  <a:pos x="3175" y="71438"/>
                </a:cxn>
                <a:cxn ang="0">
                  <a:pos x="0" y="44450"/>
                </a:cxn>
                <a:cxn ang="0">
                  <a:pos x="487362" y="0"/>
                </a:cxn>
                <a:cxn ang="0">
                  <a:pos x="490538" y="26987"/>
                </a:cxn>
                <a:cxn ang="0">
                  <a:pos x="3175" y="71438"/>
                </a:cxn>
              </a:cxnLst>
              <a:rect l="0" t="0" r="0" b="0"/>
              <a:pathLst>
                <a:path w="309" h="45">
                  <a:moveTo>
                    <a:pt x="2" y="45"/>
                  </a:moveTo>
                  <a:lnTo>
                    <a:pt x="0" y="28"/>
                  </a:lnTo>
                  <a:lnTo>
                    <a:pt x="307" y="0"/>
                  </a:lnTo>
                  <a:lnTo>
                    <a:pt x="309" y="17"/>
                  </a:lnTo>
                  <a:lnTo>
                    <a:pt x="2" y="45"/>
                  </a:lnTo>
                  <a:close/>
                </a:path>
              </a:pathLst>
            </a:custGeom>
            <a:solidFill>
              <a:srgbClr val="2F5EB0"/>
            </a:solidFill>
            <a:ln w="9525">
              <a:noFill/>
            </a:ln>
          </p:spPr>
          <p:txBody>
            <a:bodyPr/>
            <a:lstStyle/>
            <a:p>
              <a:endParaRPr lang="zh-CN" altLang="en-US"/>
            </a:p>
          </p:txBody>
        </p:sp>
        <p:sp>
          <p:nvSpPr>
            <p:cNvPr id="9320" name="Freeform 361"/>
            <p:cNvSpPr/>
            <p:nvPr/>
          </p:nvSpPr>
          <p:spPr>
            <a:xfrm>
              <a:off x="2427487" y="820267"/>
              <a:ext cx="717550" cy="320675"/>
            </a:xfrm>
            <a:custGeom>
              <a:avLst/>
              <a:gdLst/>
              <a:ahLst/>
              <a:cxnLst>
                <a:cxn ang="0">
                  <a:pos x="709612" y="320675"/>
                </a:cxn>
                <a:cxn ang="0">
                  <a:pos x="0" y="22225"/>
                </a:cxn>
                <a:cxn ang="0">
                  <a:pos x="11112" y="0"/>
                </a:cxn>
                <a:cxn ang="0">
                  <a:pos x="717550" y="298450"/>
                </a:cxn>
                <a:cxn ang="0">
                  <a:pos x="709612" y="320675"/>
                </a:cxn>
              </a:cxnLst>
              <a:rect l="0" t="0" r="0" b="0"/>
              <a:pathLst>
                <a:path w="452" h="202">
                  <a:moveTo>
                    <a:pt x="447" y="202"/>
                  </a:moveTo>
                  <a:lnTo>
                    <a:pt x="0" y="14"/>
                  </a:lnTo>
                  <a:lnTo>
                    <a:pt x="7" y="0"/>
                  </a:lnTo>
                  <a:lnTo>
                    <a:pt x="452" y="188"/>
                  </a:lnTo>
                  <a:lnTo>
                    <a:pt x="447" y="202"/>
                  </a:lnTo>
                  <a:close/>
                </a:path>
              </a:pathLst>
            </a:custGeom>
            <a:solidFill>
              <a:srgbClr val="2F5EB0"/>
            </a:solidFill>
            <a:ln w="9525">
              <a:noFill/>
            </a:ln>
          </p:spPr>
          <p:txBody>
            <a:bodyPr/>
            <a:lstStyle/>
            <a:p>
              <a:endParaRPr lang="zh-CN" altLang="en-US"/>
            </a:p>
          </p:txBody>
        </p:sp>
        <p:sp>
          <p:nvSpPr>
            <p:cNvPr id="9321" name="Freeform 362"/>
            <p:cNvSpPr/>
            <p:nvPr/>
          </p:nvSpPr>
          <p:spPr>
            <a:xfrm>
              <a:off x="1662311" y="817092"/>
              <a:ext cx="773113" cy="184150"/>
            </a:xfrm>
            <a:custGeom>
              <a:avLst/>
              <a:gdLst/>
              <a:ahLst/>
              <a:cxnLst>
                <a:cxn ang="0">
                  <a:pos x="4762" y="184150"/>
                </a:cxn>
                <a:cxn ang="0">
                  <a:pos x="0" y="158750"/>
                </a:cxn>
                <a:cxn ang="0">
                  <a:pos x="766762" y="0"/>
                </a:cxn>
                <a:cxn ang="0">
                  <a:pos x="773113" y="26987"/>
                </a:cxn>
                <a:cxn ang="0">
                  <a:pos x="4762" y="184150"/>
                </a:cxn>
              </a:cxnLst>
              <a:rect l="0" t="0" r="0" b="0"/>
              <a:pathLst>
                <a:path w="487" h="116">
                  <a:moveTo>
                    <a:pt x="3" y="116"/>
                  </a:moveTo>
                  <a:lnTo>
                    <a:pt x="0" y="100"/>
                  </a:lnTo>
                  <a:lnTo>
                    <a:pt x="483" y="0"/>
                  </a:lnTo>
                  <a:lnTo>
                    <a:pt x="487" y="17"/>
                  </a:lnTo>
                  <a:lnTo>
                    <a:pt x="3" y="116"/>
                  </a:lnTo>
                  <a:close/>
                </a:path>
              </a:pathLst>
            </a:custGeom>
            <a:solidFill>
              <a:srgbClr val="2F5EB0"/>
            </a:solidFill>
            <a:ln w="9525">
              <a:noFill/>
            </a:ln>
          </p:spPr>
          <p:txBody>
            <a:bodyPr/>
            <a:lstStyle/>
            <a:p>
              <a:endParaRPr lang="zh-CN" altLang="en-US"/>
            </a:p>
          </p:txBody>
        </p:sp>
        <p:sp>
          <p:nvSpPr>
            <p:cNvPr id="9322" name="Freeform 363"/>
            <p:cNvSpPr/>
            <p:nvPr/>
          </p:nvSpPr>
          <p:spPr>
            <a:xfrm>
              <a:off x="2421137" y="826617"/>
              <a:ext cx="214313" cy="682625"/>
            </a:xfrm>
            <a:custGeom>
              <a:avLst/>
              <a:gdLst/>
              <a:ahLst/>
              <a:cxnLst>
                <a:cxn ang="0">
                  <a:pos x="190500" y="682625"/>
                </a:cxn>
                <a:cxn ang="0">
                  <a:pos x="0" y="9525"/>
                </a:cxn>
                <a:cxn ang="0">
                  <a:pos x="23812" y="0"/>
                </a:cxn>
                <a:cxn ang="0">
                  <a:pos x="214313" y="676275"/>
                </a:cxn>
                <a:cxn ang="0">
                  <a:pos x="190500" y="682625"/>
                </a:cxn>
              </a:cxnLst>
              <a:rect l="0" t="0" r="0" b="0"/>
              <a:pathLst>
                <a:path w="135" h="430">
                  <a:moveTo>
                    <a:pt x="120" y="430"/>
                  </a:moveTo>
                  <a:lnTo>
                    <a:pt x="0" y="6"/>
                  </a:lnTo>
                  <a:lnTo>
                    <a:pt x="15" y="0"/>
                  </a:lnTo>
                  <a:lnTo>
                    <a:pt x="135" y="426"/>
                  </a:lnTo>
                  <a:lnTo>
                    <a:pt x="120" y="430"/>
                  </a:lnTo>
                  <a:close/>
                </a:path>
              </a:pathLst>
            </a:custGeom>
            <a:solidFill>
              <a:srgbClr val="2F5EB0"/>
            </a:solidFill>
            <a:ln w="9525">
              <a:noFill/>
            </a:ln>
          </p:spPr>
          <p:txBody>
            <a:bodyPr/>
            <a:lstStyle/>
            <a:p>
              <a:endParaRPr lang="zh-CN" altLang="en-US"/>
            </a:p>
          </p:txBody>
        </p:sp>
        <p:sp>
          <p:nvSpPr>
            <p:cNvPr id="9323" name="Freeform 364"/>
            <p:cNvSpPr/>
            <p:nvPr/>
          </p:nvSpPr>
          <p:spPr>
            <a:xfrm>
              <a:off x="2108399" y="839317"/>
              <a:ext cx="330200" cy="712788"/>
            </a:xfrm>
            <a:custGeom>
              <a:avLst/>
              <a:gdLst/>
              <a:ahLst/>
              <a:cxnLst>
                <a:cxn ang="0">
                  <a:pos x="23812" y="712788"/>
                </a:cxn>
                <a:cxn ang="0">
                  <a:pos x="0" y="701675"/>
                </a:cxn>
                <a:cxn ang="0">
                  <a:pos x="304800" y="0"/>
                </a:cxn>
                <a:cxn ang="0">
                  <a:pos x="330200" y="9525"/>
                </a:cxn>
                <a:cxn ang="0">
                  <a:pos x="23812" y="712788"/>
                </a:cxn>
              </a:cxnLst>
              <a:rect l="0" t="0" r="0" b="0"/>
              <a:pathLst>
                <a:path w="208" h="449">
                  <a:moveTo>
                    <a:pt x="15" y="449"/>
                  </a:moveTo>
                  <a:lnTo>
                    <a:pt x="0" y="442"/>
                  </a:lnTo>
                  <a:lnTo>
                    <a:pt x="192" y="0"/>
                  </a:lnTo>
                  <a:lnTo>
                    <a:pt x="208" y="6"/>
                  </a:lnTo>
                  <a:lnTo>
                    <a:pt x="15" y="449"/>
                  </a:lnTo>
                  <a:close/>
                </a:path>
              </a:pathLst>
            </a:custGeom>
            <a:solidFill>
              <a:srgbClr val="2F5EB0"/>
            </a:solidFill>
            <a:ln w="9525">
              <a:noFill/>
            </a:ln>
          </p:spPr>
          <p:txBody>
            <a:bodyPr/>
            <a:lstStyle/>
            <a:p>
              <a:endParaRPr lang="zh-CN" altLang="en-US"/>
            </a:p>
          </p:txBody>
        </p:sp>
        <p:sp>
          <p:nvSpPr>
            <p:cNvPr id="9324" name="Freeform 365"/>
            <p:cNvSpPr/>
            <p:nvPr/>
          </p:nvSpPr>
          <p:spPr>
            <a:xfrm>
              <a:off x="1613099" y="990129"/>
              <a:ext cx="65088" cy="869950"/>
            </a:xfrm>
            <a:custGeom>
              <a:avLst/>
              <a:gdLst/>
              <a:ahLst/>
              <a:cxnLst>
                <a:cxn ang="0">
                  <a:pos x="26987" y="869950"/>
                </a:cxn>
                <a:cxn ang="0">
                  <a:pos x="0" y="869950"/>
                </a:cxn>
                <a:cxn ang="0">
                  <a:pos x="38100" y="0"/>
                </a:cxn>
                <a:cxn ang="0">
                  <a:pos x="65088" y="3175"/>
                </a:cxn>
                <a:cxn ang="0">
                  <a:pos x="26987" y="869950"/>
                </a:cxn>
              </a:cxnLst>
              <a:rect l="0" t="0" r="0" b="0"/>
              <a:pathLst>
                <a:path w="41" h="548">
                  <a:moveTo>
                    <a:pt x="17" y="548"/>
                  </a:moveTo>
                  <a:lnTo>
                    <a:pt x="0" y="548"/>
                  </a:lnTo>
                  <a:lnTo>
                    <a:pt x="24" y="0"/>
                  </a:lnTo>
                  <a:lnTo>
                    <a:pt x="41" y="2"/>
                  </a:lnTo>
                  <a:lnTo>
                    <a:pt x="17" y="548"/>
                  </a:lnTo>
                  <a:close/>
                </a:path>
              </a:pathLst>
            </a:custGeom>
            <a:solidFill>
              <a:srgbClr val="2F5EB0"/>
            </a:solidFill>
            <a:ln w="9525">
              <a:noFill/>
            </a:ln>
          </p:spPr>
          <p:txBody>
            <a:bodyPr/>
            <a:lstStyle/>
            <a:p>
              <a:endParaRPr lang="zh-CN" altLang="en-US"/>
            </a:p>
          </p:txBody>
        </p:sp>
        <p:sp>
          <p:nvSpPr>
            <p:cNvPr id="9325" name="Freeform 366"/>
            <p:cNvSpPr/>
            <p:nvPr/>
          </p:nvSpPr>
          <p:spPr>
            <a:xfrm>
              <a:off x="2611637" y="1499717"/>
              <a:ext cx="276225" cy="658813"/>
            </a:xfrm>
            <a:custGeom>
              <a:avLst/>
              <a:gdLst/>
              <a:ahLst/>
              <a:cxnLst>
                <a:cxn ang="0">
                  <a:pos x="254000" y="658813"/>
                </a:cxn>
                <a:cxn ang="0">
                  <a:pos x="0" y="9525"/>
                </a:cxn>
                <a:cxn ang="0">
                  <a:pos x="23812" y="0"/>
                </a:cxn>
                <a:cxn ang="0">
                  <a:pos x="276225" y="649287"/>
                </a:cxn>
                <a:cxn ang="0">
                  <a:pos x="254000" y="658813"/>
                </a:cxn>
              </a:cxnLst>
              <a:rect l="0" t="0" r="0" b="0"/>
              <a:pathLst>
                <a:path w="174" h="415">
                  <a:moveTo>
                    <a:pt x="160" y="415"/>
                  </a:moveTo>
                  <a:lnTo>
                    <a:pt x="0" y="6"/>
                  </a:lnTo>
                  <a:lnTo>
                    <a:pt x="15" y="0"/>
                  </a:lnTo>
                  <a:lnTo>
                    <a:pt x="174" y="409"/>
                  </a:lnTo>
                  <a:lnTo>
                    <a:pt x="160" y="415"/>
                  </a:lnTo>
                  <a:close/>
                </a:path>
              </a:pathLst>
            </a:custGeom>
            <a:solidFill>
              <a:srgbClr val="2F5EB0"/>
            </a:solidFill>
            <a:ln w="9525">
              <a:noFill/>
            </a:ln>
          </p:spPr>
          <p:txBody>
            <a:bodyPr/>
            <a:lstStyle/>
            <a:p>
              <a:endParaRPr lang="zh-CN" altLang="en-US"/>
            </a:p>
          </p:txBody>
        </p:sp>
        <p:sp>
          <p:nvSpPr>
            <p:cNvPr id="9326" name="Freeform 367"/>
            <p:cNvSpPr/>
            <p:nvPr/>
          </p:nvSpPr>
          <p:spPr>
            <a:xfrm>
              <a:off x="2127449" y="1547342"/>
              <a:ext cx="168275" cy="522288"/>
            </a:xfrm>
            <a:custGeom>
              <a:avLst/>
              <a:gdLst/>
              <a:ahLst/>
              <a:cxnLst>
                <a:cxn ang="0">
                  <a:pos x="142875" y="522288"/>
                </a:cxn>
                <a:cxn ang="0">
                  <a:pos x="0" y="7937"/>
                </a:cxn>
                <a:cxn ang="0">
                  <a:pos x="25400" y="0"/>
                </a:cxn>
                <a:cxn ang="0">
                  <a:pos x="168275" y="515937"/>
                </a:cxn>
                <a:cxn ang="0">
                  <a:pos x="142875" y="522288"/>
                </a:cxn>
              </a:cxnLst>
              <a:rect l="0" t="0" r="0" b="0"/>
              <a:pathLst>
                <a:path w="106" h="329">
                  <a:moveTo>
                    <a:pt x="90" y="329"/>
                  </a:moveTo>
                  <a:lnTo>
                    <a:pt x="0" y="5"/>
                  </a:lnTo>
                  <a:lnTo>
                    <a:pt x="16" y="0"/>
                  </a:lnTo>
                  <a:lnTo>
                    <a:pt x="106" y="325"/>
                  </a:lnTo>
                  <a:lnTo>
                    <a:pt x="90" y="329"/>
                  </a:lnTo>
                  <a:close/>
                </a:path>
              </a:pathLst>
            </a:custGeom>
            <a:solidFill>
              <a:srgbClr val="2F5EB0"/>
            </a:solidFill>
            <a:ln w="9525">
              <a:noFill/>
            </a:ln>
          </p:spPr>
          <p:txBody>
            <a:bodyPr/>
            <a:lstStyle/>
            <a:p>
              <a:endParaRPr lang="zh-CN" altLang="en-US"/>
            </a:p>
          </p:txBody>
        </p:sp>
        <p:sp>
          <p:nvSpPr>
            <p:cNvPr id="9327" name="Freeform 368"/>
            <p:cNvSpPr/>
            <p:nvPr/>
          </p:nvSpPr>
          <p:spPr>
            <a:xfrm>
              <a:off x="2278261" y="1509242"/>
              <a:ext cx="350838" cy="576263"/>
            </a:xfrm>
            <a:custGeom>
              <a:avLst/>
              <a:gdLst/>
              <a:ahLst/>
              <a:cxnLst>
                <a:cxn ang="0">
                  <a:pos x="22225" y="576263"/>
                </a:cxn>
                <a:cxn ang="0">
                  <a:pos x="0" y="563562"/>
                </a:cxn>
                <a:cxn ang="0">
                  <a:pos x="328612" y="0"/>
                </a:cxn>
                <a:cxn ang="0">
                  <a:pos x="350838" y="12700"/>
                </a:cxn>
                <a:cxn ang="0">
                  <a:pos x="22225" y="576263"/>
                </a:cxn>
              </a:cxnLst>
              <a:rect l="0" t="0" r="0" b="0"/>
              <a:pathLst>
                <a:path w="221" h="363">
                  <a:moveTo>
                    <a:pt x="14" y="363"/>
                  </a:moveTo>
                  <a:lnTo>
                    <a:pt x="0" y="355"/>
                  </a:lnTo>
                  <a:lnTo>
                    <a:pt x="207" y="0"/>
                  </a:lnTo>
                  <a:lnTo>
                    <a:pt x="221" y="8"/>
                  </a:lnTo>
                  <a:lnTo>
                    <a:pt x="14" y="363"/>
                  </a:lnTo>
                  <a:close/>
                </a:path>
              </a:pathLst>
            </a:custGeom>
            <a:solidFill>
              <a:srgbClr val="2F5EB0"/>
            </a:solidFill>
            <a:ln w="9525">
              <a:noFill/>
            </a:ln>
          </p:spPr>
          <p:txBody>
            <a:bodyPr/>
            <a:lstStyle/>
            <a:p>
              <a:endParaRPr lang="zh-CN" altLang="en-US"/>
            </a:p>
          </p:txBody>
        </p:sp>
        <p:sp>
          <p:nvSpPr>
            <p:cNvPr id="9328" name="Freeform 369"/>
            <p:cNvSpPr/>
            <p:nvPr/>
          </p:nvSpPr>
          <p:spPr>
            <a:xfrm>
              <a:off x="2630687" y="1498129"/>
              <a:ext cx="598488" cy="374650"/>
            </a:xfrm>
            <a:custGeom>
              <a:avLst/>
              <a:gdLst/>
              <a:ahLst/>
              <a:cxnLst>
                <a:cxn ang="0">
                  <a:pos x="584200" y="374650"/>
                </a:cxn>
                <a:cxn ang="0">
                  <a:pos x="0" y="22225"/>
                </a:cxn>
                <a:cxn ang="0">
                  <a:pos x="14287" y="0"/>
                </a:cxn>
                <a:cxn ang="0">
                  <a:pos x="598488" y="352425"/>
                </a:cxn>
                <a:cxn ang="0">
                  <a:pos x="584200" y="374650"/>
                </a:cxn>
              </a:cxnLst>
              <a:rect l="0" t="0" r="0" b="0"/>
              <a:pathLst>
                <a:path w="377" h="236">
                  <a:moveTo>
                    <a:pt x="368" y="236"/>
                  </a:moveTo>
                  <a:lnTo>
                    <a:pt x="0" y="14"/>
                  </a:lnTo>
                  <a:lnTo>
                    <a:pt x="9" y="0"/>
                  </a:lnTo>
                  <a:lnTo>
                    <a:pt x="377" y="222"/>
                  </a:lnTo>
                  <a:lnTo>
                    <a:pt x="368" y="236"/>
                  </a:lnTo>
                  <a:close/>
                </a:path>
              </a:pathLst>
            </a:custGeom>
            <a:solidFill>
              <a:srgbClr val="2F5EB0"/>
            </a:solidFill>
            <a:ln w="9525">
              <a:noFill/>
            </a:ln>
          </p:spPr>
          <p:txBody>
            <a:bodyPr/>
            <a:lstStyle/>
            <a:p>
              <a:endParaRPr lang="zh-CN" altLang="en-US"/>
            </a:p>
          </p:txBody>
        </p:sp>
        <p:sp>
          <p:nvSpPr>
            <p:cNvPr id="9329" name="Freeform 370"/>
            <p:cNvSpPr/>
            <p:nvPr/>
          </p:nvSpPr>
          <p:spPr>
            <a:xfrm>
              <a:off x="3211712" y="1866429"/>
              <a:ext cx="384175" cy="509588"/>
            </a:xfrm>
            <a:custGeom>
              <a:avLst/>
              <a:gdLst/>
              <a:ahLst/>
              <a:cxnLst>
                <a:cxn ang="0">
                  <a:pos x="363537" y="509588"/>
                </a:cxn>
                <a:cxn ang="0">
                  <a:pos x="0" y="15875"/>
                </a:cxn>
                <a:cxn ang="0">
                  <a:pos x="20637" y="0"/>
                </a:cxn>
                <a:cxn ang="0">
                  <a:pos x="384175" y="493712"/>
                </a:cxn>
                <a:cxn ang="0">
                  <a:pos x="363537" y="509588"/>
                </a:cxn>
              </a:cxnLst>
              <a:rect l="0" t="0" r="0" b="0"/>
              <a:pathLst>
                <a:path w="242" h="321">
                  <a:moveTo>
                    <a:pt x="229" y="321"/>
                  </a:moveTo>
                  <a:lnTo>
                    <a:pt x="0" y="10"/>
                  </a:lnTo>
                  <a:lnTo>
                    <a:pt x="13" y="0"/>
                  </a:lnTo>
                  <a:lnTo>
                    <a:pt x="242" y="311"/>
                  </a:lnTo>
                  <a:lnTo>
                    <a:pt x="229" y="321"/>
                  </a:lnTo>
                  <a:close/>
                </a:path>
              </a:pathLst>
            </a:custGeom>
            <a:solidFill>
              <a:srgbClr val="2F5EB0"/>
            </a:solidFill>
            <a:ln w="9525">
              <a:noFill/>
            </a:ln>
          </p:spPr>
          <p:txBody>
            <a:bodyPr/>
            <a:lstStyle/>
            <a:p>
              <a:endParaRPr lang="zh-CN" altLang="en-US"/>
            </a:p>
          </p:txBody>
        </p:sp>
        <p:sp>
          <p:nvSpPr>
            <p:cNvPr id="9330" name="Freeform 371"/>
            <p:cNvSpPr/>
            <p:nvPr/>
          </p:nvSpPr>
          <p:spPr>
            <a:xfrm>
              <a:off x="3010099" y="1883892"/>
              <a:ext cx="222250" cy="746125"/>
            </a:xfrm>
            <a:custGeom>
              <a:avLst/>
              <a:gdLst/>
              <a:ahLst/>
              <a:cxnLst>
                <a:cxn ang="0">
                  <a:pos x="23812" y="746125"/>
                </a:cxn>
                <a:cxn ang="0">
                  <a:pos x="0" y="739775"/>
                </a:cxn>
                <a:cxn ang="0">
                  <a:pos x="196850" y="0"/>
                </a:cxn>
                <a:cxn ang="0">
                  <a:pos x="222250" y="6350"/>
                </a:cxn>
                <a:cxn ang="0">
                  <a:pos x="23812" y="746125"/>
                </a:cxn>
              </a:cxnLst>
              <a:rect l="0" t="0" r="0" b="0"/>
              <a:pathLst>
                <a:path w="140" h="470">
                  <a:moveTo>
                    <a:pt x="15" y="470"/>
                  </a:moveTo>
                  <a:lnTo>
                    <a:pt x="0" y="466"/>
                  </a:lnTo>
                  <a:lnTo>
                    <a:pt x="124" y="0"/>
                  </a:lnTo>
                  <a:lnTo>
                    <a:pt x="140" y="4"/>
                  </a:lnTo>
                  <a:lnTo>
                    <a:pt x="15" y="470"/>
                  </a:lnTo>
                  <a:close/>
                </a:path>
              </a:pathLst>
            </a:custGeom>
            <a:solidFill>
              <a:srgbClr val="2F5EB0"/>
            </a:solidFill>
            <a:ln w="9525">
              <a:noFill/>
            </a:ln>
          </p:spPr>
          <p:txBody>
            <a:bodyPr/>
            <a:lstStyle/>
            <a:p>
              <a:endParaRPr lang="zh-CN" altLang="en-US"/>
            </a:p>
          </p:txBody>
        </p:sp>
        <p:sp>
          <p:nvSpPr>
            <p:cNvPr id="9331" name="Freeform 372"/>
            <p:cNvSpPr/>
            <p:nvPr/>
          </p:nvSpPr>
          <p:spPr>
            <a:xfrm>
              <a:off x="2284611" y="2085504"/>
              <a:ext cx="368300" cy="660400"/>
            </a:xfrm>
            <a:custGeom>
              <a:avLst/>
              <a:gdLst/>
              <a:ahLst/>
              <a:cxnLst>
                <a:cxn ang="0">
                  <a:pos x="346075" y="660400"/>
                </a:cxn>
                <a:cxn ang="0">
                  <a:pos x="0" y="11112"/>
                </a:cxn>
                <a:cxn ang="0">
                  <a:pos x="22225" y="0"/>
                </a:cxn>
                <a:cxn ang="0">
                  <a:pos x="368300" y="647700"/>
                </a:cxn>
                <a:cxn ang="0">
                  <a:pos x="346075" y="660400"/>
                </a:cxn>
              </a:cxnLst>
              <a:rect l="0" t="0" r="0" b="0"/>
              <a:pathLst>
                <a:path w="232" h="416">
                  <a:moveTo>
                    <a:pt x="218" y="416"/>
                  </a:moveTo>
                  <a:lnTo>
                    <a:pt x="0" y="7"/>
                  </a:lnTo>
                  <a:lnTo>
                    <a:pt x="14" y="0"/>
                  </a:lnTo>
                  <a:lnTo>
                    <a:pt x="232" y="408"/>
                  </a:lnTo>
                  <a:lnTo>
                    <a:pt x="218" y="416"/>
                  </a:lnTo>
                  <a:close/>
                </a:path>
              </a:pathLst>
            </a:custGeom>
            <a:solidFill>
              <a:srgbClr val="3CCCC7"/>
            </a:solidFill>
            <a:ln w="9525">
              <a:noFill/>
            </a:ln>
          </p:spPr>
          <p:txBody>
            <a:bodyPr/>
            <a:lstStyle/>
            <a:p>
              <a:endParaRPr lang="zh-CN" altLang="en-US"/>
            </a:p>
          </p:txBody>
        </p:sp>
        <p:sp>
          <p:nvSpPr>
            <p:cNvPr id="9332" name="Freeform 373"/>
            <p:cNvSpPr/>
            <p:nvPr/>
          </p:nvSpPr>
          <p:spPr>
            <a:xfrm>
              <a:off x="2630687" y="2163292"/>
              <a:ext cx="257175" cy="573088"/>
            </a:xfrm>
            <a:custGeom>
              <a:avLst/>
              <a:gdLst/>
              <a:ahLst/>
              <a:cxnLst>
                <a:cxn ang="0">
                  <a:pos x="22225" y="573088"/>
                </a:cxn>
                <a:cxn ang="0">
                  <a:pos x="0" y="561975"/>
                </a:cxn>
                <a:cxn ang="0">
                  <a:pos x="233362" y="0"/>
                </a:cxn>
                <a:cxn ang="0">
                  <a:pos x="257175" y="11112"/>
                </a:cxn>
                <a:cxn ang="0">
                  <a:pos x="22225" y="573088"/>
                </a:cxn>
              </a:cxnLst>
              <a:rect l="0" t="0" r="0" b="0"/>
              <a:pathLst>
                <a:path w="162" h="361">
                  <a:moveTo>
                    <a:pt x="14" y="361"/>
                  </a:moveTo>
                  <a:lnTo>
                    <a:pt x="0" y="354"/>
                  </a:lnTo>
                  <a:lnTo>
                    <a:pt x="147" y="0"/>
                  </a:lnTo>
                  <a:lnTo>
                    <a:pt x="162" y="7"/>
                  </a:lnTo>
                  <a:lnTo>
                    <a:pt x="14" y="361"/>
                  </a:lnTo>
                  <a:close/>
                </a:path>
              </a:pathLst>
            </a:custGeom>
            <a:solidFill>
              <a:srgbClr val="2F5EB0"/>
            </a:solidFill>
            <a:ln w="9525">
              <a:noFill/>
            </a:ln>
          </p:spPr>
          <p:txBody>
            <a:bodyPr/>
            <a:lstStyle/>
            <a:p>
              <a:endParaRPr lang="zh-CN" altLang="en-US"/>
            </a:p>
          </p:txBody>
        </p:sp>
        <p:sp>
          <p:nvSpPr>
            <p:cNvPr id="9333" name="Freeform 374"/>
            <p:cNvSpPr/>
            <p:nvPr/>
          </p:nvSpPr>
          <p:spPr>
            <a:xfrm>
              <a:off x="2311599" y="2733204"/>
              <a:ext cx="333375" cy="455613"/>
            </a:xfrm>
            <a:custGeom>
              <a:avLst/>
              <a:gdLst/>
              <a:ahLst/>
              <a:cxnLst>
                <a:cxn ang="0">
                  <a:pos x="20637" y="455613"/>
                </a:cxn>
                <a:cxn ang="0">
                  <a:pos x="0" y="439737"/>
                </a:cxn>
                <a:cxn ang="0">
                  <a:pos x="311150" y="0"/>
                </a:cxn>
                <a:cxn ang="0">
                  <a:pos x="333375" y="14287"/>
                </a:cxn>
                <a:cxn ang="0">
                  <a:pos x="20637" y="455613"/>
                </a:cxn>
              </a:cxnLst>
              <a:rect l="0" t="0" r="0" b="0"/>
              <a:pathLst>
                <a:path w="210" h="287">
                  <a:moveTo>
                    <a:pt x="13" y="287"/>
                  </a:moveTo>
                  <a:lnTo>
                    <a:pt x="0" y="277"/>
                  </a:lnTo>
                  <a:lnTo>
                    <a:pt x="196" y="0"/>
                  </a:lnTo>
                  <a:lnTo>
                    <a:pt x="210" y="9"/>
                  </a:lnTo>
                  <a:lnTo>
                    <a:pt x="13" y="287"/>
                  </a:lnTo>
                  <a:close/>
                </a:path>
              </a:pathLst>
            </a:custGeom>
            <a:solidFill>
              <a:srgbClr val="2F5EB0"/>
            </a:solidFill>
            <a:ln w="9525">
              <a:noFill/>
            </a:ln>
          </p:spPr>
          <p:txBody>
            <a:bodyPr/>
            <a:lstStyle/>
            <a:p>
              <a:endParaRPr lang="zh-CN" altLang="en-US"/>
            </a:p>
          </p:txBody>
        </p:sp>
        <p:sp>
          <p:nvSpPr>
            <p:cNvPr id="9334" name="Freeform 375"/>
            <p:cNvSpPr/>
            <p:nvPr/>
          </p:nvSpPr>
          <p:spPr>
            <a:xfrm>
              <a:off x="2311599" y="3206279"/>
              <a:ext cx="411163" cy="476250"/>
            </a:xfrm>
            <a:custGeom>
              <a:avLst/>
              <a:gdLst/>
              <a:ahLst/>
              <a:cxnLst>
                <a:cxn ang="0">
                  <a:pos x="390525" y="476250"/>
                </a:cxn>
                <a:cxn ang="0">
                  <a:pos x="0" y="17462"/>
                </a:cxn>
                <a:cxn ang="0">
                  <a:pos x="20637" y="0"/>
                </a:cxn>
                <a:cxn ang="0">
                  <a:pos x="411163" y="458787"/>
                </a:cxn>
                <a:cxn ang="0">
                  <a:pos x="390525" y="476250"/>
                </a:cxn>
              </a:cxnLst>
              <a:rect l="0" t="0" r="0" b="0"/>
              <a:pathLst>
                <a:path w="259" h="300">
                  <a:moveTo>
                    <a:pt x="246" y="300"/>
                  </a:moveTo>
                  <a:lnTo>
                    <a:pt x="0" y="11"/>
                  </a:lnTo>
                  <a:lnTo>
                    <a:pt x="13" y="0"/>
                  </a:lnTo>
                  <a:lnTo>
                    <a:pt x="259" y="289"/>
                  </a:lnTo>
                  <a:lnTo>
                    <a:pt x="246" y="300"/>
                  </a:lnTo>
                  <a:close/>
                </a:path>
              </a:pathLst>
            </a:custGeom>
            <a:solidFill>
              <a:srgbClr val="2F5EB0"/>
            </a:solidFill>
            <a:ln w="9525">
              <a:noFill/>
            </a:ln>
          </p:spPr>
          <p:txBody>
            <a:bodyPr/>
            <a:lstStyle/>
            <a:p>
              <a:endParaRPr lang="zh-CN" altLang="en-US"/>
            </a:p>
          </p:txBody>
        </p:sp>
        <p:sp>
          <p:nvSpPr>
            <p:cNvPr id="9335" name="Freeform 376"/>
            <p:cNvSpPr/>
            <p:nvPr/>
          </p:nvSpPr>
          <p:spPr>
            <a:xfrm>
              <a:off x="1767086" y="2472854"/>
              <a:ext cx="565150" cy="749300"/>
            </a:xfrm>
            <a:custGeom>
              <a:avLst/>
              <a:gdLst/>
              <a:ahLst/>
              <a:cxnLst>
                <a:cxn ang="0">
                  <a:pos x="544512" y="749300"/>
                </a:cxn>
                <a:cxn ang="0">
                  <a:pos x="0" y="15875"/>
                </a:cxn>
                <a:cxn ang="0">
                  <a:pos x="19050" y="0"/>
                </a:cxn>
                <a:cxn ang="0">
                  <a:pos x="565150" y="733425"/>
                </a:cxn>
                <a:cxn ang="0">
                  <a:pos x="544512" y="749300"/>
                </a:cxn>
              </a:cxnLst>
              <a:rect l="0" t="0" r="0" b="0"/>
              <a:pathLst>
                <a:path w="356" h="472">
                  <a:moveTo>
                    <a:pt x="343" y="472"/>
                  </a:moveTo>
                  <a:lnTo>
                    <a:pt x="0" y="10"/>
                  </a:lnTo>
                  <a:lnTo>
                    <a:pt x="12" y="0"/>
                  </a:lnTo>
                  <a:lnTo>
                    <a:pt x="356" y="462"/>
                  </a:lnTo>
                  <a:lnTo>
                    <a:pt x="343" y="472"/>
                  </a:lnTo>
                  <a:close/>
                </a:path>
              </a:pathLst>
            </a:custGeom>
            <a:solidFill>
              <a:srgbClr val="2F5EB0"/>
            </a:solidFill>
            <a:ln w="9525">
              <a:noFill/>
            </a:ln>
          </p:spPr>
          <p:txBody>
            <a:bodyPr/>
            <a:lstStyle/>
            <a:p>
              <a:endParaRPr lang="zh-CN" altLang="en-US"/>
            </a:p>
          </p:txBody>
        </p:sp>
        <p:sp>
          <p:nvSpPr>
            <p:cNvPr id="104" name="Oval 378"/>
            <p:cNvSpPr>
              <a:spLocks noChangeArrowheads="1"/>
            </p:cNvSpPr>
            <p:nvPr/>
          </p:nvSpPr>
          <p:spPr bwMode="auto">
            <a:xfrm>
              <a:off x="1046361" y="2634779"/>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05" name="Oval 379"/>
            <p:cNvSpPr>
              <a:spLocks noChangeArrowheads="1"/>
            </p:cNvSpPr>
            <p:nvPr/>
          </p:nvSpPr>
          <p:spPr bwMode="auto">
            <a:xfrm>
              <a:off x="2192536" y="3904779"/>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06" name="Oval 380"/>
            <p:cNvSpPr>
              <a:spLocks noChangeArrowheads="1"/>
            </p:cNvSpPr>
            <p:nvPr/>
          </p:nvSpPr>
          <p:spPr bwMode="auto">
            <a:xfrm>
              <a:off x="1945678" y="1977641"/>
              <a:ext cx="840584" cy="840584"/>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07" name="Oval 381"/>
            <p:cNvSpPr>
              <a:spLocks noChangeArrowheads="1"/>
            </p:cNvSpPr>
            <p:nvPr/>
          </p:nvSpPr>
          <p:spPr bwMode="auto">
            <a:xfrm>
              <a:off x="3466980" y="2224410"/>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08" name="Oval 382"/>
            <p:cNvSpPr>
              <a:spLocks noChangeArrowheads="1"/>
            </p:cNvSpPr>
            <p:nvPr/>
          </p:nvSpPr>
          <p:spPr bwMode="auto">
            <a:xfrm>
              <a:off x="1551186" y="869479"/>
              <a:ext cx="260350"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09" name="Oval 383"/>
            <p:cNvSpPr>
              <a:spLocks noChangeArrowheads="1"/>
            </p:cNvSpPr>
            <p:nvPr/>
          </p:nvSpPr>
          <p:spPr bwMode="auto">
            <a:xfrm>
              <a:off x="1549599" y="1787054"/>
              <a:ext cx="185738" cy="185738"/>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10" name="Oval 384"/>
            <p:cNvSpPr>
              <a:spLocks noChangeArrowheads="1"/>
            </p:cNvSpPr>
            <p:nvPr/>
          </p:nvSpPr>
          <p:spPr bwMode="auto">
            <a:xfrm>
              <a:off x="913011" y="1834679"/>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1" name="Oval 385"/>
            <p:cNvSpPr>
              <a:spLocks noChangeArrowheads="1"/>
            </p:cNvSpPr>
            <p:nvPr/>
          </p:nvSpPr>
          <p:spPr bwMode="auto">
            <a:xfrm>
              <a:off x="1147961" y="1253654"/>
              <a:ext cx="188913" cy="1873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2" name="Oval 386"/>
            <p:cNvSpPr>
              <a:spLocks noChangeArrowheads="1"/>
            </p:cNvSpPr>
            <p:nvPr/>
          </p:nvSpPr>
          <p:spPr bwMode="auto">
            <a:xfrm>
              <a:off x="2527499" y="1413992"/>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3" name="Oval 387"/>
            <p:cNvSpPr>
              <a:spLocks noChangeArrowheads="1"/>
            </p:cNvSpPr>
            <p:nvPr/>
          </p:nvSpPr>
          <p:spPr bwMode="auto">
            <a:xfrm>
              <a:off x="3472062" y="1507654"/>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4" name="Oval 388"/>
            <p:cNvSpPr>
              <a:spLocks noChangeArrowheads="1"/>
            </p:cNvSpPr>
            <p:nvPr/>
          </p:nvSpPr>
          <p:spPr bwMode="auto">
            <a:xfrm>
              <a:off x="2921199" y="2553817"/>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5" name="Oval 389"/>
            <p:cNvSpPr>
              <a:spLocks noChangeArrowheads="1"/>
            </p:cNvSpPr>
            <p:nvPr/>
          </p:nvSpPr>
          <p:spPr bwMode="auto">
            <a:xfrm>
              <a:off x="3137099" y="1775942"/>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6" name="Oval 390"/>
            <p:cNvSpPr>
              <a:spLocks noChangeArrowheads="1"/>
            </p:cNvSpPr>
            <p:nvPr/>
          </p:nvSpPr>
          <p:spPr bwMode="auto">
            <a:xfrm>
              <a:off x="1473399" y="3499967"/>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7" name="Oval 391"/>
            <p:cNvSpPr>
              <a:spLocks noChangeArrowheads="1"/>
            </p:cNvSpPr>
            <p:nvPr/>
          </p:nvSpPr>
          <p:spPr bwMode="auto">
            <a:xfrm>
              <a:off x="2981524" y="3350742"/>
              <a:ext cx="188913" cy="188913"/>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18" name="Oval 392"/>
            <p:cNvSpPr>
              <a:spLocks noChangeArrowheads="1"/>
            </p:cNvSpPr>
            <p:nvPr/>
          </p:nvSpPr>
          <p:spPr bwMode="auto">
            <a:xfrm>
              <a:off x="2070299" y="1491779"/>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9" name="Oval 393"/>
            <p:cNvSpPr>
              <a:spLocks noChangeArrowheads="1"/>
            </p:cNvSpPr>
            <p:nvPr/>
          </p:nvSpPr>
          <p:spPr bwMode="auto">
            <a:xfrm>
              <a:off x="1316236" y="2175992"/>
              <a:ext cx="133350" cy="133350"/>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0" name="Oval 394"/>
            <p:cNvSpPr>
              <a:spLocks noChangeArrowheads="1"/>
            </p:cNvSpPr>
            <p:nvPr/>
          </p:nvSpPr>
          <p:spPr bwMode="auto">
            <a:xfrm>
              <a:off x="1667074" y="2087092"/>
              <a:ext cx="133350" cy="1365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1" name="Oval 395"/>
            <p:cNvSpPr>
              <a:spLocks noChangeArrowheads="1"/>
            </p:cNvSpPr>
            <p:nvPr/>
          </p:nvSpPr>
          <p:spPr bwMode="auto">
            <a:xfrm>
              <a:off x="2814837" y="2096617"/>
              <a:ext cx="134938" cy="134938"/>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23" name="Oval 397"/>
            <p:cNvSpPr>
              <a:spLocks noChangeArrowheads="1"/>
            </p:cNvSpPr>
            <p:nvPr/>
          </p:nvSpPr>
          <p:spPr bwMode="auto">
            <a:xfrm>
              <a:off x="2365574" y="764704"/>
              <a:ext cx="134938" cy="134938"/>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24" name="Oval 398"/>
            <p:cNvSpPr>
              <a:spLocks noChangeArrowheads="1"/>
            </p:cNvSpPr>
            <p:nvPr/>
          </p:nvSpPr>
          <p:spPr bwMode="auto">
            <a:xfrm>
              <a:off x="3078362" y="1071092"/>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5" name="Oval 399"/>
            <p:cNvSpPr>
              <a:spLocks noChangeArrowheads="1"/>
            </p:cNvSpPr>
            <p:nvPr/>
          </p:nvSpPr>
          <p:spPr bwMode="auto">
            <a:xfrm>
              <a:off x="3279974" y="2903067"/>
              <a:ext cx="134938"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6" name="Oval 400"/>
            <p:cNvSpPr>
              <a:spLocks noChangeArrowheads="1"/>
            </p:cNvSpPr>
            <p:nvPr/>
          </p:nvSpPr>
          <p:spPr bwMode="auto">
            <a:xfrm>
              <a:off x="2938662" y="3911129"/>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7" name="Oval 401"/>
            <p:cNvSpPr>
              <a:spLocks noChangeArrowheads="1"/>
            </p:cNvSpPr>
            <p:nvPr/>
          </p:nvSpPr>
          <p:spPr bwMode="auto">
            <a:xfrm>
              <a:off x="2648149" y="3982567"/>
              <a:ext cx="136525"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8" name="Oval 402"/>
            <p:cNvSpPr>
              <a:spLocks noChangeArrowheads="1"/>
            </p:cNvSpPr>
            <p:nvPr/>
          </p:nvSpPr>
          <p:spPr bwMode="auto">
            <a:xfrm>
              <a:off x="1628974" y="3988917"/>
              <a:ext cx="134938" cy="133350"/>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29" name="Oval 403"/>
            <p:cNvSpPr>
              <a:spLocks noChangeArrowheads="1"/>
            </p:cNvSpPr>
            <p:nvPr/>
          </p:nvSpPr>
          <p:spPr bwMode="auto">
            <a:xfrm>
              <a:off x="1770261" y="2964979"/>
              <a:ext cx="188913"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30" name="Oval 404"/>
            <p:cNvSpPr>
              <a:spLocks noChangeArrowheads="1"/>
            </p:cNvSpPr>
            <p:nvPr/>
          </p:nvSpPr>
          <p:spPr bwMode="auto">
            <a:xfrm>
              <a:off x="2640212" y="3139604"/>
              <a:ext cx="185738" cy="18891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31" name="Oval 405"/>
            <p:cNvSpPr>
              <a:spLocks noChangeArrowheads="1"/>
            </p:cNvSpPr>
            <p:nvPr/>
          </p:nvSpPr>
          <p:spPr bwMode="auto">
            <a:xfrm>
              <a:off x="2648149" y="3606329"/>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32" name="Oval 406"/>
            <p:cNvSpPr>
              <a:spLocks noChangeArrowheads="1"/>
            </p:cNvSpPr>
            <p:nvPr/>
          </p:nvSpPr>
          <p:spPr bwMode="auto">
            <a:xfrm>
              <a:off x="1946474" y="3561879"/>
              <a:ext cx="188913" cy="1873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33" name="Oval 407"/>
            <p:cNvSpPr>
              <a:spLocks noChangeArrowheads="1"/>
            </p:cNvSpPr>
            <p:nvPr/>
          </p:nvSpPr>
          <p:spPr bwMode="auto">
            <a:xfrm>
              <a:off x="1694061" y="2377604"/>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34" name="Oval 128"/>
            <p:cNvSpPr>
              <a:spLocks noChangeArrowheads="1"/>
            </p:cNvSpPr>
            <p:nvPr/>
          </p:nvSpPr>
          <p:spPr bwMode="auto">
            <a:xfrm>
              <a:off x="2144911" y="3002424"/>
              <a:ext cx="339725" cy="3397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grpSp>
      <p:grpSp>
        <p:nvGrpSpPr>
          <p:cNvPr id="6" name="组合 5"/>
          <p:cNvGrpSpPr/>
          <p:nvPr/>
        </p:nvGrpSpPr>
        <p:grpSpPr>
          <a:xfrm>
            <a:off x="7391806" y="1631065"/>
            <a:ext cx="546793" cy="546793"/>
            <a:chOff x="7393731" y="1630597"/>
            <a:chExt cx="546935" cy="546935"/>
          </a:xfrm>
          <a:effectLst>
            <a:outerShdw blurRad="50800" dist="38100" dir="2700000" algn="tl" rotWithShape="0">
              <a:prstClr val="black">
                <a:alpha val="40000"/>
              </a:prstClr>
            </a:outerShdw>
          </a:effectLst>
        </p:grpSpPr>
        <p:sp>
          <p:nvSpPr>
            <p:cNvPr id="157" name="椭圆 156"/>
            <p:cNvSpPr/>
            <p:nvPr/>
          </p:nvSpPr>
          <p:spPr>
            <a:xfrm>
              <a:off x="7393731" y="1630597"/>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158" name="标题 4"/>
            <p:cNvSpPr txBox="1"/>
            <p:nvPr/>
          </p:nvSpPr>
          <p:spPr>
            <a:xfrm>
              <a:off x="7422860" y="1725170"/>
              <a:ext cx="517805" cy="36004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r>
                <a:rPr lang="en-US" altLang="zh-CN" sz="1600" b="1" strike="noStrike" noProof="1">
                  <a:solidFill>
                    <a:schemeClr val="bg1"/>
                  </a:solidFill>
                  <a:latin typeface="方正兰亭黑简体" panose="02000000000000000000" pitchFamily="2" charset="-122"/>
                  <a:ea typeface="方正兰亭黑简体" panose="02000000000000000000" pitchFamily="2" charset="-122"/>
                  <a:cs typeface="+mj-cs"/>
                </a:rPr>
                <a:t>01</a:t>
              </a:r>
              <a:endParaRPr lang="en-US" altLang="zh-CN" sz="1600" b="1" strike="noStrike" noProof="1">
                <a:solidFill>
                  <a:schemeClr val="bg1"/>
                </a:solidFill>
                <a:latin typeface="方正兰亭黑简体" panose="02000000000000000000" pitchFamily="2" charset="-122"/>
                <a:ea typeface="方正兰亭黑简体" panose="02000000000000000000" pitchFamily="2" charset="-122"/>
              </a:endParaRPr>
            </a:p>
          </p:txBody>
        </p:sp>
      </p:grpSp>
      <p:sp>
        <p:nvSpPr>
          <p:cNvPr id="159" name="矩形 158"/>
          <p:cNvSpPr/>
          <p:nvPr/>
        </p:nvSpPr>
        <p:spPr>
          <a:xfrm>
            <a:off x="8154988" y="1412875"/>
            <a:ext cx="2757487" cy="384175"/>
          </a:xfrm>
          <a:prstGeom prst="rect">
            <a:avLst/>
          </a:prstGeom>
          <a:noFill/>
          <a:ln w="9525">
            <a:noFill/>
          </a:ln>
        </p:spPr>
        <p:txBody>
          <a:bodyPr wrap="squar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160" name="矩形 47"/>
          <p:cNvSpPr/>
          <p:nvPr/>
        </p:nvSpPr>
        <p:spPr>
          <a:xfrm>
            <a:off x="8154988" y="1785938"/>
            <a:ext cx="3022600" cy="603250"/>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grpSp>
        <p:nvGrpSpPr>
          <p:cNvPr id="8" name="组合 7"/>
          <p:cNvGrpSpPr/>
          <p:nvPr/>
        </p:nvGrpSpPr>
        <p:grpSpPr>
          <a:xfrm>
            <a:off x="7708900" y="2808288"/>
            <a:ext cx="546100" cy="546100"/>
            <a:chOff x="7710891" y="2808198"/>
            <a:chExt cx="546935" cy="546935"/>
          </a:xfrm>
        </p:grpSpPr>
        <p:sp>
          <p:nvSpPr>
            <p:cNvPr id="161" name="椭圆 160"/>
            <p:cNvSpPr/>
            <p:nvPr/>
          </p:nvSpPr>
          <p:spPr>
            <a:xfrm>
              <a:off x="7710891" y="2808198"/>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9371" name="标题 4"/>
            <p:cNvSpPr txBox="1"/>
            <p:nvPr/>
          </p:nvSpPr>
          <p:spPr>
            <a:xfrm>
              <a:off x="7740020" y="2902771"/>
              <a:ext cx="517805" cy="360041"/>
            </a:xfrm>
            <a:prstGeom prst="rect">
              <a:avLst/>
            </a:prstGeom>
            <a:noFill/>
            <a:ln w="9525">
              <a:noFill/>
            </a:ln>
          </p:spPr>
          <p:txBody>
            <a:bodyPr lIns="91416" tIns="45708" rIns="91416" bIns="45708" anchor="ctr"/>
            <a:lstStyle/>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２</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63" name="矩形 162"/>
          <p:cNvSpPr/>
          <p:nvPr/>
        </p:nvSpPr>
        <p:spPr>
          <a:xfrm>
            <a:off x="8472488" y="2590800"/>
            <a:ext cx="2757487" cy="382588"/>
          </a:xfrm>
          <a:prstGeom prst="rect">
            <a:avLst/>
          </a:prstGeom>
          <a:noFill/>
          <a:ln w="9525">
            <a:noFill/>
          </a:ln>
        </p:spPr>
        <p:txBody>
          <a:bodyPr wrap="squar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164" name="矩形 47"/>
          <p:cNvSpPr/>
          <p:nvPr/>
        </p:nvSpPr>
        <p:spPr>
          <a:xfrm>
            <a:off x="8470900" y="2963863"/>
            <a:ext cx="3024188" cy="601662"/>
          </a:xfrm>
          <a:prstGeom prst="rect">
            <a:avLst/>
          </a:prstGeom>
          <a:noFill/>
          <a:ln w="9525">
            <a:noFill/>
          </a:ln>
        </p:spPr>
        <p:txBody>
          <a:bodyPr wrap="square" lIns="91407" tIns="45704" rIns="91407" bIns="45704" anchor="t">
            <a:spAutoFit/>
          </a:bodyPr>
          <a:lstStyle/>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grpSp>
        <p:nvGrpSpPr>
          <p:cNvPr id="182" name="组合 181"/>
          <p:cNvGrpSpPr/>
          <p:nvPr/>
        </p:nvGrpSpPr>
        <p:grpSpPr>
          <a:xfrm>
            <a:off x="7319963" y="4032250"/>
            <a:ext cx="546100" cy="546100"/>
            <a:chOff x="7321723" y="4032334"/>
            <a:chExt cx="546935" cy="546935"/>
          </a:xfrm>
        </p:grpSpPr>
        <p:sp>
          <p:nvSpPr>
            <p:cNvPr id="165" name="椭圆 164"/>
            <p:cNvSpPr/>
            <p:nvPr/>
          </p:nvSpPr>
          <p:spPr>
            <a:xfrm>
              <a:off x="7321723" y="4032334"/>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9376" name="标题 4"/>
            <p:cNvSpPr txBox="1"/>
            <p:nvPr/>
          </p:nvSpPr>
          <p:spPr>
            <a:xfrm>
              <a:off x="7350852" y="4126907"/>
              <a:ext cx="517805" cy="360041"/>
            </a:xfrm>
            <a:prstGeom prst="rect">
              <a:avLst/>
            </a:prstGeom>
            <a:noFill/>
            <a:ln w="9525">
              <a:noFill/>
            </a:ln>
          </p:spPr>
          <p:txBody>
            <a:bodyPr lIns="91416" tIns="45708" rIns="91416" bIns="45708" anchor="ctr"/>
            <a:lstStyle/>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３</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67" name="矩形 166"/>
          <p:cNvSpPr/>
          <p:nvPr/>
        </p:nvSpPr>
        <p:spPr>
          <a:xfrm>
            <a:off x="8083550" y="3814763"/>
            <a:ext cx="2757488" cy="382587"/>
          </a:xfrm>
          <a:prstGeom prst="rect">
            <a:avLst/>
          </a:prstGeom>
          <a:noFill/>
          <a:ln w="9525">
            <a:noFill/>
          </a:ln>
        </p:spPr>
        <p:txBody>
          <a:bodyPr wrap="square" lIns="91407" tIns="45704" rIns="91407" bIns="45704" anchor="t">
            <a:spAutoFit/>
          </a:bodyPr>
          <a:lstStyle/>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168" name="矩形 47"/>
          <p:cNvSpPr/>
          <p:nvPr/>
        </p:nvSpPr>
        <p:spPr>
          <a:xfrm>
            <a:off x="8081963" y="4187825"/>
            <a:ext cx="3024187" cy="1126430"/>
          </a:xfrm>
          <a:prstGeom prst="rect">
            <a:avLst/>
          </a:prstGeom>
          <a:noFill/>
          <a:ln w="9525">
            <a:noFill/>
          </a:ln>
        </p:spPr>
        <p:txBody>
          <a:bodyPr wrap="square" lIns="91407" tIns="45704" rIns="91407" bIns="45704" anchor="t">
            <a:spAutoFit/>
          </a:bodyPr>
          <a:lstStyle/>
          <a:p>
            <a:pPr>
              <a:lnSpc>
                <a:spcPct val="120000"/>
              </a:lnSpc>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r>
              <a:rPr lang="zh-CN" altLang="en-US" sz="1400" dirty="0">
                <a:solidFill>
                  <a:srgbClr val="808080"/>
                </a:solidFill>
                <a:ea typeface="微软雅黑" panose="020B0503020204020204" charset="-122"/>
                <a:sym typeface="微软雅黑" panose="020B0503020204020204" charset="-122"/>
              </a:rPr>
              <a:t>。更多模版：亮亮图文旗舰店</a:t>
            </a:r>
            <a:r>
              <a:rPr lang="en-US" altLang="zh-CN" sz="1400" dirty="0">
                <a:solidFill>
                  <a:srgbClr val="808080"/>
                </a:solidFill>
                <a:ea typeface="微软雅黑" panose="020B0503020204020204" charset="-122"/>
                <a:sym typeface="微软雅黑" panose="020B0503020204020204" charset="-122"/>
              </a:rPr>
              <a:t>https://liangliangtuwen.tmall.com</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grpSp>
        <p:nvGrpSpPr>
          <p:cNvPr id="183" name="组合 182"/>
          <p:cNvGrpSpPr/>
          <p:nvPr/>
        </p:nvGrpSpPr>
        <p:grpSpPr>
          <a:xfrm>
            <a:off x="4110038" y="1655763"/>
            <a:ext cx="546100" cy="547687"/>
            <a:chOff x="4110492" y="1656070"/>
            <a:chExt cx="546935" cy="546935"/>
          </a:xfrm>
        </p:grpSpPr>
        <p:sp>
          <p:nvSpPr>
            <p:cNvPr id="169" name="椭圆 168"/>
            <p:cNvSpPr/>
            <p:nvPr/>
          </p:nvSpPr>
          <p:spPr>
            <a:xfrm>
              <a:off x="4110492" y="1656070"/>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9381" name="标题 4"/>
            <p:cNvSpPr txBox="1"/>
            <p:nvPr/>
          </p:nvSpPr>
          <p:spPr>
            <a:xfrm>
              <a:off x="4139621" y="1750643"/>
              <a:ext cx="517805" cy="360041"/>
            </a:xfrm>
            <a:prstGeom prst="rect">
              <a:avLst/>
            </a:prstGeom>
            <a:noFill/>
            <a:ln w="9525">
              <a:noFill/>
            </a:ln>
          </p:spPr>
          <p:txBody>
            <a:bodyPr lIns="91416" tIns="45708" rIns="91416" bIns="45708" anchor="ctr"/>
            <a:lstStyle/>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４</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71" name="矩形 170"/>
          <p:cNvSpPr/>
          <p:nvPr/>
        </p:nvSpPr>
        <p:spPr>
          <a:xfrm>
            <a:off x="1365250" y="1438275"/>
            <a:ext cx="2757488" cy="384175"/>
          </a:xfrm>
          <a:prstGeom prst="rect">
            <a:avLst/>
          </a:prstGeom>
          <a:noFill/>
          <a:ln w="9525">
            <a:noFill/>
          </a:ln>
        </p:spPr>
        <p:txBody>
          <a:bodyPr wrap="square" lIns="91407" tIns="45704" rIns="91407" bIns="45704" anchor="t">
            <a:spAutoFit/>
          </a:bodyPr>
          <a:lstStyle/>
          <a:p>
            <a:pPr algn="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172" name="矩形 47"/>
          <p:cNvSpPr/>
          <p:nvPr/>
        </p:nvSpPr>
        <p:spPr>
          <a:xfrm>
            <a:off x="1100138" y="1811338"/>
            <a:ext cx="3022600" cy="603250"/>
          </a:xfrm>
          <a:prstGeom prst="rect">
            <a:avLst/>
          </a:prstGeom>
          <a:noFill/>
          <a:ln w="9525">
            <a:noFill/>
          </a:ln>
        </p:spPr>
        <p:txBody>
          <a:bodyPr wrap="square" lIns="91407" tIns="45704" rIns="91407" bIns="45704" anchor="t">
            <a:spAutoFit/>
          </a:bodyPr>
          <a:lstStyle/>
          <a:p>
            <a:pPr algn="r">
              <a:lnSpc>
                <a:spcPct val="120000"/>
              </a:lnSpc>
              <a:buFont typeface="Arial" panose="020B0604020202020204" pitchFamily="34" charset="0"/>
              <a:buNone/>
            </a:pPr>
            <a:r>
              <a:rPr lang="zh-CN" altLang="en-US" sz="1400" dirty="0">
                <a:solidFill>
                  <a:schemeClr val="bg1"/>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grpSp>
        <p:nvGrpSpPr>
          <p:cNvPr id="184" name="组合 183"/>
          <p:cNvGrpSpPr/>
          <p:nvPr/>
        </p:nvGrpSpPr>
        <p:grpSpPr>
          <a:xfrm>
            <a:off x="3965575" y="2927350"/>
            <a:ext cx="546100" cy="546100"/>
            <a:chOff x="3966476" y="2926741"/>
            <a:chExt cx="546935" cy="546935"/>
          </a:xfrm>
        </p:grpSpPr>
        <p:sp>
          <p:nvSpPr>
            <p:cNvPr id="173" name="椭圆 172"/>
            <p:cNvSpPr/>
            <p:nvPr/>
          </p:nvSpPr>
          <p:spPr>
            <a:xfrm>
              <a:off x="3966476" y="2926741"/>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9386" name="标题 4"/>
            <p:cNvSpPr txBox="1"/>
            <p:nvPr/>
          </p:nvSpPr>
          <p:spPr>
            <a:xfrm>
              <a:off x="3995605" y="3021314"/>
              <a:ext cx="517805" cy="360041"/>
            </a:xfrm>
            <a:prstGeom prst="rect">
              <a:avLst/>
            </a:prstGeom>
            <a:noFill/>
            <a:ln w="9525">
              <a:noFill/>
            </a:ln>
          </p:spPr>
          <p:txBody>
            <a:bodyPr lIns="91416" tIns="45708" rIns="91416" bIns="45708" anchor="ctr"/>
            <a:lstStyle/>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５</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75" name="矩形 174"/>
          <p:cNvSpPr/>
          <p:nvPr/>
        </p:nvSpPr>
        <p:spPr>
          <a:xfrm>
            <a:off x="1222375" y="2709863"/>
            <a:ext cx="2757488" cy="382587"/>
          </a:xfrm>
          <a:prstGeom prst="rect">
            <a:avLst/>
          </a:prstGeom>
          <a:noFill/>
          <a:ln w="9525">
            <a:noFill/>
          </a:ln>
        </p:spPr>
        <p:txBody>
          <a:bodyPr wrap="square" lIns="91407" tIns="45704" rIns="91407" bIns="45704" anchor="t">
            <a:spAutoFit/>
          </a:bodyPr>
          <a:lstStyle/>
          <a:p>
            <a:pPr algn="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176" name="矩形 47"/>
          <p:cNvSpPr/>
          <p:nvPr/>
        </p:nvSpPr>
        <p:spPr>
          <a:xfrm>
            <a:off x="955675" y="3082925"/>
            <a:ext cx="3024188" cy="601663"/>
          </a:xfrm>
          <a:prstGeom prst="rect">
            <a:avLst/>
          </a:prstGeom>
          <a:noFill/>
          <a:ln w="9525">
            <a:noFill/>
          </a:ln>
        </p:spPr>
        <p:txBody>
          <a:bodyPr wrap="square" lIns="91407" tIns="45704" rIns="91407" bIns="45704" anchor="t">
            <a:spAutoFit/>
          </a:bodyPr>
          <a:lstStyle/>
          <a:p>
            <a:pPr algn="r">
              <a:lnSpc>
                <a:spcPct val="120000"/>
              </a:lnSpc>
              <a:buFont typeface="Arial" panose="020B0604020202020204" pitchFamily="34" charset="0"/>
              <a:buNone/>
            </a:pPr>
            <a:r>
              <a:rPr lang="zh-CN" altLang="en-US" sz="1400" dirty="0">
                <a:solidFill>
                  <a:schemeClr val="bg1"/>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grpSp>
        <p:nvGrpSpPr>
          <p:cNvPr id="185" name="组合 184"/>
          <p:cNvGrpSpPr/>
          <p:nvPr/>
        </p:nvGrpSpPr>
        <p:grpSpPr>
          <a:xfrm>
            <a:off x="4325938" y="4151313"/>
            <a:ext cx="546100" cy="546100"/>
            <a:chOff x="4326516" y="4150877"/>
            <a:chExt cx="546935" cy="546935"/>
          </a:xfrm>
        </p:grpSpPr>
        <p:sp>
          <p:nvSpPr>
            <p:cNvPr id="177" name="椭圆 176"/>
            <p:cNvSpPr/>
            <p:nvPr/>
          </p:nvSpPr>
          <p:spPr>
            <a:xfrm>
              <a:off x="4326516" y="4150877"/>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9391" name="标题 4"/>
            <p:cNvSpPr txBox="1"/>
            <p:nvPr/>
          </p:nvSpPr>
          <p:spPr>
            <a:xfrm>
              <a:off x="4355645" y="4245450"/>
              <a:ext cx="517805" cy="360041"/>
            </a:xfrm>
            <a:prstGeom prst="rect">
              <a:avLst/>
            </a:prstGeom>
            <a:noFill/>
            <a:ln w="9525">
              <a:noFill/>
            </a:ln>
          </p:spPr>
          <p:txBody>
            <a:bodyPr lIns="91416" tIns="45708" rIns="91416" bIns="45708" anchor="ctr"/>
            <a:lstStyle/>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６</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79" name="矩形 178"/>
          <p:cNvSpPr/>
          <p:nvPr/>
        </p:nvSpPr>
        <p:spPr>
          <a:xfrm>
            <a:off x="1581150" y="3932238"/>
            <a:ext cx="2757488" cy="384175"/>
          </a:xfrm>
          <a:prstGeom prst="rect">
            <a:avLst/>
          </a:prstGeom>
          <a:noFill/>
          <a:ln w="9525">
            <a:noFill/>
          </a:ln>
        </p:spPr>
        <p:txBody>
          <a:bodyPr wrap="square" lIns="91407" tIns="45704" rIns="91407" bIns="45704" anchor="t">
            <a:spAutoFit/>
          </a:bodyPr>
          <a:lstStyle/>
          <a:p>
            <a:pPr algn="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p>
        </p:txBody>
      </p:sp>
      <p:sp>
        <p:nvSpPr>
          <p:cNvPr id="180" name="矩形 47"/>
          <p:cNvSpPr/>
          <p:nvPr/>
        </p:nvSpPr>
        <p:spPr>
          <a:xfrm>
            <a:off x="1316038" y="4305300"/>
            <a:ext cx="3022600" cy="603250"/>
          </a:xfrm>
          <a:prstGeom prst="rect">
            <a:avLst/>
          </a:prstGeom>
          <a:noFill/>
          <a:ln w="9525">
            <a:noFill/>
          </a:ln>
        </p:spPr>
        <p:txBody>
          <a:bodyPr wrap="square" lIns="91407" tIns="45704" rIns="91407" bIns="45704" anchor="t">
            <a:spAutoFit/>
          </a:bodyPr>
          <a:lstStyle/>
          <a:p>
            <a:pPr algn="r">
              <a:lnSpc>
                <a:spcPct val="120000"/>
              </a:lnSpc>
              <a:buFont typeface="Arial" panose="020B0604020202020204" pitchFamily="34" charset="0"/>
              <a:buNone/>
            </a:pPr>
            <a:r>
              <a:rPr lang="zh-CN" altLang="en-US" sz="1400" dirty="0">
                <a:solidFill>
                  <a:schemeClr val="bg1"/>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p>
        </p:txBody>
      </p:sp>
      <p:sp>
        <p:nvSpPr>
          <p:cNvPr id="181" name="标题 4"/>
          <p:cNvSpPr txBox="1"/>
          <p:nvPr/>
        </p:nvSpPr>
        <p:spPr>
          <a:xfrm>
            <a:off x="5735638" y="3098800"/>
            <a:ext cx="698500" cy="360363"/>
          </a:xfrm>
          <a:prstGeom prst="rect">
            <a:avLst/>
          </a:prstGeom>
          <a:noFill/>
          <a:ln w="9525">
            <a:noFill/>
          </a:ln>
        </p:spPr>
        <p:txBody>
          <a:bodyPr lIns="91416" tIns="45708" rIns="91416" bIns="45708" anchor="ctr"/>
          <a:lstStyle/>
          <a:p>
            <a:r>
              <a:rPr lang="zh-CN" altLang="en-US" sz="2000" b="1" dirty="0">
                <a:solidFill>
                  <a:schemeClr val="bg1"/>
                </a:solidFill>
                <a:latin typeface="方正兰亭黑简体" panose="02000000000000000000" pitchFamily="2" charset="-122"/>
                <a:ea typeface="方正兰亭黑简体" panose="02000000000000000000" pitchFamily="2" charset="-122"/>
              </a:rPr>
              <a:t>工作概述</a:t>
            </a:r>
            <a:endParaRPr lang="en-US" altLang="zh-CN" sz="2000" b="1" dirty="0">
              <a:solidFill>
                <a:schemeClr val="bg1"/>
              </a:solidFill>
              <a:latin typeface="方正兰亭黑简体" panose="02000000000000000000" pitchFamily="2" charset="-122"/>
              <a:ea typeface="方正兰亭黑简体" panose="02000000000000000000" pitchFamily="2" charset="-122"/>
            </a:endParaRPr>
          </a:p>
        </p:txBody>
      </p:sp>
      <p:sp>
        <p:nvSpPr>
          <p:cNvPr id="186" name="TextBox 185"/>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1"/>
                                        </p:tgtEl>
                                        <p:attrNameLst>
                                          <p:attrName>style.visibility</p:attrName>
                                        </p:attrNameLst>
                                      </p:cBhvr>
                                      <p:to>
                                        <p:strVal val="visible"/>
                                      </p:to>
                                    </p:set>
                                    <p:anim calcmode="lin" valueType="num">
                                      <p:cBhvr>
                                        <p:cTn id="11" dur="500" fill="hold"/>
                                        <p:tgtEl>
                                          <p:spTgt spid="181"/>
                                        </p:tgtEl>
                                        <p:attrNameLst>
                                          <p:attrName>ppt_w</p:attrName>
                                        </p:attrNameLst>
                                      </p:cBhvr>
                                      <p:tavLst>
                                        <p:tav tm="0">
                                          <p:val>
                                            <p:fltVal val="0"/>
                                          </p:val>
                                        </p:tav>
                                        <p:tav tm="100000">
                                          <p:val>
                                            <p:strVal val="#ppt_w"/>
                                          </p:val>
                                        </p:tav>
                                      </p:tavLst>
                                    </p:anim>
                                    <p:anim calcmode="lin" valueType="num">
                                      <p:cBhvr>
                                        <p:cTn id="12" dur="500" fill="hold"/>
                                        <p:tgtEl>
                                          <p:spTgt spid="181"/>
                                        </p:tgtEl>
                                        <p:attrNameLst>
                                          <p:attrName>ppt_h</p:attrName>
                                        </p:attrNameLst>
                                      </p:cBhvr>
                                      <p:tavLst>
                                        <p:tav tm="0">
                                          <p:val>
                                            <p:fltVal val="0"/>
                                          </p:val>
                                        </p:tav>
                                        <p:tav tm="100000">
                                          <p:val>
                                            <p:strVal val="#ppt_h"/>
                                          </p:val>
                                        </p:tav>
                                      </p:tavLst>
                                    </p:anim>
                                    <p:animEffect transition="in" filter="fade">
                                      <p:cBhvr>
                                        <p:cTn id="13" dur="500"/>
                                        <p:tgtEl>
                                          <p:spTgt spid="181"/>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1+#ppt_w/2"/>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59"/>
                                        </p:tgtEl>
                                        <p:attrNameLst>
                                          <p:attrName>style.visibility</p:attrName>
                                        </p:attrNameLst>
                                      </p:cBhvr>
                                      <p:to>
                                        <p:strVal val="visible"/>
                                      </p:to>
                                    </p:set>
                                    <p:anim calcmode="lin" valueType="num">
                                      <p:cBhvr>
                                        <p:cTn id="22" dur="500" fill="hold"/>
                                        <p:tgtEl>
                                          <p:spTgt spid="159"/>
                                        </p:tgtEl>
                                        <p:attrNameLst>
                                          <p:attrName>ppt_x</p:attrName>
                                        </p:attrNameLst>
                                      </p:cBhvr>
                                      <p:tavLst>
                                        <p:tav tm="0">
                                          <p:val>
                                            <p:strVal val="1+#ppt_w/2"/>
                                          </p:val>
                                        </p:tav>
                                        <p:tav tm="100000">
                                          <p:val>
                                            <p:strVal val="#ppt_x"/>
                                          </p:val>
                                        </p:tav>
                                      </p:tavLst>
                                    </p:anim>
                                    <p:anim calcmode="lin" valueType="num">
                                      <p:cBhvr>
                                        <p:cTn id="23" dur="500" fill="hold"/>
                                        <p:tgtEl>
                                          <p:spTgt spid="15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60"/>
                                        </p:tgtEl>
                                        <p:attrNameLst>
                                          <p:attrName>style.visibility</p:attrName>
                                        </p:attrNameLst>
                                      </p:cBhvr>
                                      <p:to>
                                        <p:strVal val="visible"/>
                                      </p:to>
                                    </p:set>
                                    <p:anim calcmode="lin" valueType="num">
                                      <p:cBhvr>
                                        <p:cTn id="27" dur="500" fill="hold"/>
                                        <p:tgtEl>
                                          <p:spTgt spid="160"/>
                                        </p:tgtEl>
                                        <p:attrNameLst>
                                          <p:attrName>ppt_x</p:attrName>
                                        </p:attrNameLst>
                                      </p:cBhvr>
                                      <p:tavLst>
                                        <p:tav tm="0">
                                          <p:val>
                                            <p:strVal val="1+#ppt_w/2"/>
                                          </p:val>
                                        </p:tav>
                                        <p:tav tm="100000">
                                          <p:val>
                                            <p:strVal val="#ppt_x"/>
                                          </p:val>
                                        </p:tav>
                                      </p:tavLst>
                                    </p:anim>
                                    <p:anim calcmode="lin" valueType="num">
                                      <p:cBhvr>
                                        <p:cTn id="28" dur="500" fill="hold"/>
                                        <p:tgtEl>
                                          <p:spTgt spid="16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1+#ppt_w/2"/>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63"/>
                                        </p:tgtEl>
                                        <p:attrNameLst>
                                          <p:attrName>style.visibility</p:attrName>
                                        </p:attrNameLst>
                                      </p:cBhvr>
                                      <p:to>
                                        <p:strVal val="visible"/>
                                      </p:to>
                                    </p:set>
                                    <p:anim calcmode="lin" valueType="num">
                                      <p:cBhvr>
                                        <p:cTn id="37" dur="500" fill="hold"/>
                                        <p:tgtEl>
                                          <p:spTgt spid="163"/>
                                        </p:tgtEl>
                                        <p:attrNameLst>
                                          <p:attrName>ppt_x</p:attrName>
                                        </p:attrNameLst>
                                      </p:cBhvr>
                                      <p:tavLst>
                                        <p:tav tm="0">
                                          <p:val>
                                            <p:strVal val="1+#ppt_w/2"/>
                                          </p:val>
                                        </p:tav>
                                        <p:tav tm="100000">
                                          <p:val>
                                            <p:strVal val="#ppt_x"/>
                                          </p:val>
                                        </p:tav>
                                      </p:tavLst>
                                    </p:anim>
                                    <p:anim calcmode="lin" valueType="num">
                                      <p:cBhvr>
                                        <p:cTn id="38" dur="500" fill="hold"/>
                                        <p:tgtEl>
                                          <p:spTgt spid="16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64"/>
                                        </p:tgtEl>
                                        <p:attrNameLst>
                                          <p:attrName>style.visibility</p:attrName>
                                        </p:attrNameLst>
                                      </p:cBhvr>
                                      <p:to>
                                        <p:strVal val="visible"/>
                                      </p:to>
                                    </p:set>
                                    <p:anim calcmode="lin" valueType="num">
                                      <p:cBhvr>
                                        <p:cTn id="42" dur="500" fill="hold"/>
                                        <p:tgtEl>
                                          <p:spTgt spid="164"/>
                                        </p:tgtEl>
                                        <p:attrNameLst>
                                          <p:attrName>ppt_x</p:attrName>
                                        </p:attrNameLst>
                                      </p:cBhvr>
                                      <p:tavLst>
                                        <p:tav tm="0">
                                          <p:val>
                                            <p:strVal val="1+#ppt_w/2"/>
                                          </p:val>
                                        </p:tav>
                                        <p:tav tm="100000">
                                          <p:val>
                                            <p:strVal val="#ppt_x"/>
                                          </p:val>
                                        </p:tav>
                                      </p:tavLst>
                                    </p:anim>
                                    <p:anim calcmode="lin" valueType="num">
                                      <p:cBhvr>
                                        <p:cTn id="43" dur="500" fill="hold"/>
                                        <p:tgtEl>
                                          <p:spTgt spid="16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82"/>
                                        </p:tgtEl>
                                        <p:attrNameLst>
                                          <p:attrName>style.visibility</p:attrName>
                                        </p:attrNameLst>
                                      </p:cBhvr>
                                      <p:to>
                                        <p:strVal val="visible"/>
                                      </p:to>
                                    </p:set>
                                    <p:anim calcmode="lin" valueType="num">
                                      <p:cBhvr>
                                        <p:cTn id="47" dur="500" fill="hold"/>
                                        <p:tgtEl>
                                          <p:spTgt spid="182"/>
                                        </p:tgtEl>
                                        <p:attrNameLst>
                                          <p:attrName>ppt_x</p:attrName>
                                        </p:attrNameLst>
                                      </p:cBhvr>
                                      <p:tavLst>
                                        <p:tav tm="0">
                                          <p:val>
                                            <p:strVal val="1+#ppt_w/2"/>
                                          </p:val>
                                        </p:tav>
                                        <p:tav tm="100000">
                                          <p:val>
                                            <p:strVal val="#ppt_x"/>
                                          </p:val>
                                        </p:tav>
                                      </p:tavLst>
                                    </p:anim>
                                    <p:anim calcmode="lin" valueType="num">
                                      <p:cBhvr>
                                        <p:cTn id="48" dur="500" fill="hold"/>
                                        <p:tgtEl>
                                          <p:spTgt spid="18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167"/>
                                        </p:tgtEl>
                                        <p:attrNameLst>
                                          <p:attrName>style.visibility</p:attrName>
                                        </p:attrNameLst>
                                      </p:cBhvr>
                                      <p:to>
                                        <p:strVal val="visible"/>
                                      </p:to>
                                    </p:set>
                                    <p:anim calcmode="lin" valueType="num">
                                      <p:cBhvr>
                                        <p:cTn id="52" dur="500" fill="hold"/>
                                        <p:tgtEl>
                                          <p:spTgt spid="167"/>
                                        </p:tgtEl>
                                        <p:attrNameLst>
                                          <p:attrName>ppt_x</p:attrName>
                                        </p:attrNameLst>
                                      </p:cBhvr>
                                      <p:tavLst>
                                        <p:tav tm="0">
                                          <p:val>
                                            <p:strVal val="1+#ppt_w/2"/>
                                          </p:val>
                                        </p:tav>
                                        <p:tav tm="100000">
                                          <p:val>
                                            <p:strVal val="#ppt_x"/>
                                          </p:val>
                                        </p:tav>
                                      </p:tavLst>
                                    </p:anim>
                                    <p:anim calcmode="lin" valueType="num">
                                      <p:cBhvr>
                                        <p:cTn id="53" dur="500" fill="hold"/>
                                        <p:tgtEl>
                                          <p:spTgt spid="16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68"/>
                                        </p:tgtEl>
                                        <p:attrNameLst>
                                          <p:attrName>style.visibility</p:attrName>
                                        </p:attrNameLst>
                                      </p:cBhvr>
                                      <p:to>
                                        <p:strVal val="visible"/>
                                      </p:to>
                                    </p:set>
                                    <p:anim calcmode="lin" valueType="num">
                                      <p:cBhvr>
                                        <p:cTn id="57" dur="500" fill="hold"/>
                                        <p:tgtEl>
                                          <p:spTgt spid="168"/>
                                        </p:tgtEl>
                                        <p:attrNameLst>
                                          <p:attrName>ppt_x</p:attrName>
                                        </p:attrNameLst>
                                      </p:cBhvr>
                                      <p:tavLst>
                                        <p:tav tm="0">
                                          <p:val>
                                            <p:strVal val="1+#ppt_w/2"/>
                                          </p:val>
                                        </p:tav>
                                        <p:tav tm="100000">
                                          <p:val>
                                            <p:strVal val="#ppt_x"/>
                                          </p:val>
                                        </p:tav>
                                      </p:tavLst>
                                    </p:anim>
                                    <p:anim calcmode="lin" valueType="num">
                                      <p:cBhvr>
                                        <p:cTn id="58" dur="500" fill="hold"/>
                                        <p:tgtEl>
                                          <p:spTgt spid="168"/>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500" fill="hold"/>
                                        <p:tgtEl>
                                          <p:spTgt spid="183"/>
                                        </p:tgtEl>
                                        <p:attrNameLst>
                                          <p:attrName>ppt_x</p:attrName>
                                        </p:attrNameLst>
                                      </p:cBhvr>
                                      <p:tavLst>
                                        <p:tav tm="0">
                                          <p:val>
                                            <p:strVal val="0-#ppt_w/2"/>
                                          </p:val>
                                        </p:tav>
                                        <p:tav tm="100000">
                                          <p:val>
                                            <p:strVal val="#ppt_x"/>
                                          </p:val>
                                        </p:tav>
                                      </p:tavLst>
                                    </p:anim>
                                    <p:anim calcmode="lin" valueType="num">
                                      <p:cBhvr>
                                        <p:cTn id="63" dur="500" fill="hold"/>
                                        <p:tgtEl>
                                          <p:spTgt spid="18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71"/>
                                        </p:tgtEl>
                                        <p:attrNameLst>
                                          <p:attrName>style.visibility</p:attrName>
                                        </p:attrNameLst>
                                      </p:cBhvr>
                                      <p:to>
                                        <p:strVal val="visible"/>
                                      </p:to>
                                    </p:set>
                                    <p:anim calcmode="lin" valueType="num">
                                      <p:cBhvr>
                                        <p:cTn id="67" dur="500" fill="hold"/>
                                        <p:tgtEl>
                                          <p:spTgt spid="171"/>
                                        </p:tgtEl>
                                        <p:attrNameLst>
                                          <p:attrName>ppt_x</p:attrName>
                                        </p:attrNameLst>
                                      </p:cBhvr>
                                      <p:tavLst>
                                        <p:tav tm="0">
                                          <p:val>
                                            <p:strVal val="0-#ppt_w/2"/>
                                          </p:val>
                                        </p:tav>
                                        <p:tav tm="100000">
                                          <p:val>
                                            <p:strVal val="#ppt_x"/>
                                          </p:val>
                                        </p:tav>
                                      </p:tavLst>
                                    </p:anim>
                                    <p:anim calcmode="lin" valueType="num">
                                      <p:cBhvr>
                                        <p:cTn id="68" dur="500" fill="hold"/>
                                        <p:tgtEl>
                                          <p:spTgt spid="171"/>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172"/>
                                        </p:tgtEl>
                                        <p:attrNameLst>
                                          <p:attrName>style.visibility</p:attrName>
                                        </p:attrNameLst>
                                      </p:cBhvr>
                                      <p:to>
                                        <p:strVal val="visible"/>
                                      </p:to>
                                    </p:set>
                                    <p:anim calcmode="lin" valueType="num">
                                      <p:cBhvr>
                                        <p:cTn id="72" dur="500" fill="hold"/>
                                        <p:tgtEl>
                                          <p:spTgt spid="172"/>
                                        </p:tgtEl>
                                        <p:attrNameLst>
                                          <p:attrName>ppt_x</p:attrName>
                                        </p:attrNameLst>
                                      </p:cBhvr>
                                      <p:tavLst>
                                        <p:tav tm="0">
                                          <p:val>
                                            <p:strVal val="0-#ppt_w/2"/>
                                          </p:val>
                                        </p:tav>
                                        <p:tav tm="100000">
                                          <p:val>
                                            <p:strVal val="#ppt_x"/>
                                          </p:val>
                                        </p:tav>
                                      </p:tavLst>
                                    </p:anim>
                                    <p:anim calcmode="lin" valueType="num">
                                      <p:cBhvr>
                                        <p:cTn id="73" dur="500" fill="hold"/>
                                        <p:tgtEl>
                                          <p:spTgt spid="172"/>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84"/>
                                        </p:tgtEl>
                                        <p:attrNameLst>
                                          <p:attrName>style.visibility</p:attrName>
                                        </p:attrNameLst>
                                      </p:cBhvr>
                                      <p:to>
                                        <p:strVal val="visible"/>
                                      </p:to>
                                    </p:set>
                                    <p:anim calcmode="lin" valueType="num">
                                      <p:cBhvr>
                                        <p:cTn id="77" dur="500" fill="hold"/>
                                        <p:tgtEl>
                                          <p:spTgt spid="184"/>
                                        </p:tgtEl>
                                        <p:attrNameLst>
                                          <p:attrName>ppt_x</p:attrName>
                                        </p:attrNameLst>
                                      </p:cBhvr>
                                      <p:tavLst>
                                        <p:tav tm="0">
                                          <p:val>
                                            <p:strVal val="0-#ppt_w/2"/>
                                          </p:val>
                                        </p:tav>
                                        <p:tav tm="100000">
                                          <p:val>
                                            <p:strVal val="#ppt_x"/>
                                          </p:val>
                                        </p:tav>
                                      </p:tavLst>
                                    </p:anim>
                                    <p:anim calcmode="lin" valueType="num">
                                      <p:cBhvr>
                                        <p:cTn id="78" dur="500" fill="hold"/>
                                        <p:tgtEl>
                                          <p:spTgt spid="18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175"/>
                                        </p:tgtEl>
                                        <p:attrNameLst>
                                          <p:attrName>style.visibility</p:attrName>
                                        </p:attrNameLst>
                                      </p:cBhvr>
                                      <p:to>
                                        <p:strVal val="visible"/>
                                      </p:to>
                                    </p:set>
                                    <p:anim calcmode="lin" valueType="num">
                                      <p:cBhvr>
                                        <p:cTn id="82" dur="500" fill="hold"/>
                                        <p:tgtEl>
                                          <p:spTgt spid="175"/>
                                        </p:tgtEl>
                                        <p:attrNameLst>
                                          <p:attrName>ppt_x</p:attrName>
                                        </p:attrNameLst>
                                      </p:cBhvr>
                                      <p:tavLst>
                                        <p:tav tm="0">
                                          <p:val>
                                            <p:strVal val="0-#ppt_w/2"/>
                                          </p:val>
                                        </p:tav>
                                        <p:tav tm="100000">
                                          <p:val>
                                            <p:strVal val="#ppt_x"/>
                                          </p:val>
                                        </p:tav>
                                      </p:tavLst>
                                    </p:anim>
                                    <p:anim calcmode="lin" valueType="num">
                                      <p:cBhvr>
                                        <p:cTn id="83" dur="500" fill="hold"/>
                                        <p:tgtEl>
                                          <p:spTgt spid="17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176"/>
                                        </p:tgtEl>
                                        <p:attrNameLst>
                                          <p:attrName>style.visibility</p:attrName>
                                        </p:attrNameLst>
                                      </p:cBhvr>
                                      <p:to>
                                        <p:strVal val="visible"/>
                                      </p:to>
                                    </p:set>
                                    <p:anim calcmode="lin" valueType="num">
                                      <p:cBhvr>
                                        <p:cTn id="87" dur="500" fill="hold"/>
                                        <p:tgtEl>
                                          <p:spTgt spid="176"/>
                                        </p:tgtEl>
                                        <p:attrNameLst>
                                          <p:attrName>ppt_x</p:attrName>
                                        </p:attrNameLst>
                                      </p:cBhvr>
                                      <p:tavLst>
                                        <p:tav tm="0">
                                          <p:val>
                                            <p:strVal val="0-#ppt_w/2"/>
                                          </p:val>
                                        </p:tav>
                                        <p:tav tm="100000">
                                          <p:val>
                                            <p:strVal val="#ppt_x"/>
                                          </p:val>
                                        </p:tav>
                                      </p:tavLst>
                                    </p:anim>
                                    <p:anim calcmode="lin" valueType="num">
                                      <p:cBhvr>
                                        <p:cTn id="88" dur="500" fill="hold"/>
                                        <p:tgtEl>
                                          <p:spTgt spid="176"/>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 calcmode="lin" valueType="num">
                                      <p:cBhvr>
                                        <p:cTn id="92" dur="500" fill="hold"/>
                                        <p:tgtEl>
                                          <p:spTgt spid="185"/>
                                        </p:tgtEl>
                                        <p:attrNameLst>
                                          <p:attrName>ppt_x</p:attrName>
                                        </p:attrNameLst>
                                      </p:cBhvr>
                                      <p:tavLst>
                                        <p:tav tm="0">
                                          <p:val>
                                            <p:strVal val="0-#ppt_w/2"/>
                                          </p:val>
                                        </p:tav>
                                        <p:tav tm="100000">
                                          <p:val>
                                            <p:strVal val="#ppt_x"/>
                                          </p:val>
                                        </p:tav>
                                      </p:tavLst>
                                    </p:anim>
                                    <p:anim calcmode="lin" valueType="num">
                                      <p:cBhvr>
                                        <p:cTn id="93" dur="500" fill="hold"/>
                                        <p:tgtEl>
                                          <p:spTgt spid="185"/>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stCondLst>
                                    <p:cond delay="0"/>
                                  </p:stCondLst>
                                  <p:childTnLst>
                                    <p:set>
                                      <p:cBhvr>
                                        <p:cTn id="96" dur="1" fill="hold">
                                          <p:stCondLst>
                                            <p:cond delay="0"/>
                                          </p:stCondLst>
                                        </p:cTn>
                                        <p:tgtEl>
                                          <p:spTgt spid="179"/>
                                        </p:tgtEl>
                                        <p:attrNameLst>
                                          <p:attrName>style.visibility</p:attrName>
                                        </p:attrNameLst>
                                      </p:cBhvr>
                                      <p:to>
                                        <p:strVal val="visible"/>
                                      </p:to>
                                    </p:set>
                                    <p:anim calcmode="lin" valueType="num">
                                      <p:cBhvr>
                                        <p:cTn id="97" dur="500" fill="hold"/>
                                        <p:tgtEl>
                                          <p:spTgt spid="179"/>
                                        </p:tgtEl>
                                        <p:attrNameLst>
                                          <p:attrName>ppt_x</p:attrName>
                                        </p:attrNameLst>
                                      </p:cBhvr>
                                      <p:tavLst>
                                        <p:tav tm="0">
                                          <p:val>
                                            <p:strVal val="0-#ppt_w/2"/>
                                          </p:val>
                                        </p:tav>
                                        <p:tav tm="100000">
                                          <p:val>
                                            <p:strVal val="#ppt_x"/>
                                          </p:val>
                                        </p:tav>
                                      </p:tavLst>
                                    </p:anim>
                                    <p:anim calcmode="lin" valueType="num">
                                      <p:cBhvr>
                                        <p:cTn id="98" dur="500" fill="hold"/>
                                        <p:tgtEl>
                                          <p:spTgt spid="179"/>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stCondLst>
                                    <p:cond delay="0"/>
                                  </p:stCondLst>
                                  <p:childTnLst>
                                    <p:set>
                                      <p:cBhvr>
                                        <p:cTn id="101" dur="1" fill="hold">
                                          <p:stCondLst>
                                            <p:cond delay="0"/>
                                          </p:stCondLst>
                                        </p:cTn>
                                        <p:tgtEl>
                                          <p:spTgt spid="180"/>
                                        </p:tgtEl>
                                        <p:attrNameLst>
                                          <p:attrName>style.visibility</p:attrName>
                                        </p:attrNameLst>
                                      </p:cBhvr>
                                      <p:to>
                                        <p:strVal val="visible"/>
                                      </p:to>
                                    </p:set>
                                    <p:anim calcmode="lin" valueType="num">
                                      <p:cBhvr>
                                        <p:cTn id="102" dur="500" fill="hold"/>
                                        <p:tgtEl>
                                          <p:spTgt spid="180"/>
                                        </p:tgtEl>
                                        <p:attrNameLst>
                                          <p:attrName>ppt_x</p:attrName>
                                        </p:attrNameLst>
                                      </p:cBhvr>
                                      <p:tavLst>
                                        <p:tav tm="0">
                                          <p:val>
                                            <p:strVal val="0-#ppt_w/2"/>
                                          </p:val>
                                        </p:tav>
                                        <p:tav tm="100000">
                                          <p:val>
                                            <p:strVal val="#ppt_x"/>
                                          </p:val>
                                        </p:tav>
                                      </p:tavLst>
                                    </p:anim>
                                    <p:anim calcmode="lin" valueType="num">
                                      <p:cBhvr>
                                        <p:cTn id="103" dur="500" fill="hold"/>
                                        <p:tgtEl>
                                          <p:spTgt spid="180"/>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10" presetClass="entr" presetSubtype="0" fill="hold" grpId="0" nodeType="afterEffect">
                                  <p:stCondLst>
                                    <p:cond delay="0"/>
                                  </p:stCondLst>
                                  <p:childTnLst>
                                    <p:set>
                                      <p:cBhvr>
                                        <p:cTn id="106" dur="1" fill="hold">
                                          <p:stCondLst>
                                            <p:cond delay="0"/>
                                          </p:stCondLst>
                                        </p:cTn>
                                        <p:tgtEl>
                                          <p:spTgt spid="186"/>
                                        </p:tgtEl>
                                        <p:attrNameLst>
                                          <p:attrName>style.visibility</p:attrName>
                                        </p:attrNameLst>
                                      </p:cBhvr>
                                      <p:to>
                                        <p:strVal val="visible"/>
                                      </p:to>
                                    </p:set>
                                    <p:animEffect transition="in" filter="fade">
                                      <p:cBhvr>
                                        <p:cTn id="107" dur="125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3" grpId="0"/>
      <p:bldP spid="164" grpId="0"/>
      <p:bldP spid="167" grpId="0"/>
      <p:bldP spid="168" grpId="0"/>
      <p:bldP spid="171" grpId="0"/>
      <p:bldP spid="172" grpId="0"/>
      <p:bldP spid="175" grpId="0"/>
      <p:bldP spid="176" grpId="0"/>
      <p:bldP spid="179" grpId="0"/>
      <p:bldP spid="180" grpId="0"/>
      <p:bldP spid="181" grpId="0"/>
      <p:bldP spid="1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1267" name="文本框 9"/>
          <p:cNvSpPr txBox="1"/>
          <p:nvPr/>
        </p:nvSpPr>
        <p:spPr>
          <a:xfrm>
            <a:off x="841375" y="203200"/>
            <a:ext cx="1560513"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月度报表</a:t>
            </a: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272"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05</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cxnSp>
        <p:nvCxnSpPr>
          <p:cNvPr id="181" name="直接箭头连接符 180"/>
          <p:cNvCxnSpPr/>
          <p:nvPr/>
        </p:nvCxnSpPr>
        <p:spPr>
          <a:xfrm>
            <a:off x="0" y="3324225"/>
            <a:ext cx="12192000" cy="0"/>
          </a:xfrm>
          <a:prstGeom prst="straightConnector1">
            <a:avLst/>
          </a:prstGeom>
          <a:ln w="152400">
            <a:solidFill>
              <a:srgbClr val="A6A6A6">
                <a:alpha val="52941"/>
              </a:srgb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2" name="组合 201"/>
          <p:cNvGrpSpPr/>
          <p:nvPr/>
        </p:nvGrpSpPr>
        <p:grpSpPr>
          <a:xfrm>
            <a:off x="1762125" y="3008313"/>
            <a:ext cx="639763" cy="630237"/>
            <a:chOff x="1762551" y="3008791"/>
            <a:chExt cx="639384" cy="629230"/>
          </a:xfrm>
        </p:grpSpPr>
        <p:sp>
          <p:nvSpPr>
            <p:cNvPr id="182" name="Oval 4"/>
            <p:cNvSpPr/>
            <p:nvPr/>
          </p:nvSpPr>
          <p:spPr>
            <a:xfrm>
              <a:off x="1762551" y="3008791"/>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77" name="Rectangle 4"/>
            <p:cNvSpPr txBox="1"/>
            <p:nvPr/>
          </p:nvSpPr>
          <p:spPr>
            <a:xfrm>
              <a:off x="1762551" y="3158908"/>
              <a:ext cx="639384" cy="342100"/>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01</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84" name="矩形 183"/>
          <p:cNvSpPr/>
          <p:nvPr/>
        </p:nvSpPr>
        <p:spPr>
          <a:xfrm>
            <a:off x="995363" y="3789363"/>
            <a:ext cx="2138362" cy="938212"/>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p>
          <a:p>
            <a:pPr algn="ctr">
              <a:spcBef>
                <a:spcPts val="500"/>
              </a:spcBef>
            </a:pPr>
            <a:r>
              <a:rPr lang="zh-CN" altLang="en-US" sz="1400" dirty="0">
                <a:latin typeface="Impact MT Std" pitchFamily="34" charset="0"/>
                <a:ea typeface="微软雅黑" panose="020B0503020204020204" charset="-122"/>
              </a:rPr>
              <a:t>在此输入详细文字介绍，</a:t>
            </a:r>
          </a:p>
          <a:p>
            <a:pPr algn="ctr">
              <a:spcBef>
                <a:spcPts val="500"/>
              </a:spcBef>
            </a:pPr>
            <a:r>
              <a:rPr lang="zh-CN" altLang="en-US" sz="1400" dirty="0">
                <a:latin typeface="Impact MT Std" pitchFamily="34" charset="0"/>
                <a:ea typeface="微软雅黑" panose="020B0503020204020204" charset="-122"/>
              </a:rPr>
              <a:t>和详细信息。</a:t>
            </a:r>
          </a:p>
        </p:txBody>
      </p:sp>
      <p:grpSp>
        <p:nvGrpSpPr>
          <p:cNvPr id="203" name="组合 202"/>
          <p:cNvGrpSpPr/>
          <p:nvPr/>
        </p:nvGrpSpPr>
        <p:grpSpPr>
          <a:xfrm>
            <a:off x="3336925" y="2997200"/>
            <a:ext cx="639763" cy="628650"/>
            <a:chOff x="3338039" y="2996952"/>
            <a:chExt cx="639384" cy="629230"/>
          </a:xfrm>
        </p:grpSpPr>
        <p:sp>
          <p:nvSpPr>
            <p:cNvPr id="185" name="Oval 4"/>
            <p:cNvSpPr/>
            <p:nvPr/>
          </p:nvSpPr>
          <p:spPr>
            <a:xfrm>
              <a:off x="3338039" y="2996952"/>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81" name="Rectangle 4"/>
            <p:cNvSpPr txBox="1"/>
            <p:nvPr/>
          </p:nvSpPr>
          <p:spPr>
            <a:xfrm>
              <a:off x="3338039" y="3147069"/>
              <a:ext cx="639384" cy="342100"/>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02</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87" name="矩形 186"/>
          <p:cNvSpPr/>
          <p:nvPr/>
        </p:nvSpPr>
        <p:spPr>
          <a:xfrm>
            <a:off x="2590800" y="2027238"/>
            <a:ext cx="2138363" cy="938212"/>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p>
          <a:p>
            <a:pPr algn="ctr">
              <a:spcBef>
                <a:spcPts val="500"/>
              </a:spcBef>
            </a:pPr>
            <a:r>
              <a:rPr lang="zh-CN" altLang="en-US" sz="1400" dirty="0">
                <a:latin typeface="Impact MT Std" pitchFamily="34" charset="0"/>
                <a:ea typeface="微软雅黑" panose="020B0503020204020204" charset="-122"/>
              </a:rPr>
              <a:t>在此输入详细文字介绍，</a:t>
            </a:r>
          </a:p>
          <a:p>
            <a:pPr algn="ctr">
              <a:spcBef>
                <a:spcPts val="500"/>
              </a:spcBef>
            </a:pPr>
            <a:r>
              <a:rPr lang="zh-CN" altLang="en-US" sz="1400" dirty="0">
                <a:latin typeface="Impact MT Std" pitchFamily="34" charset="0"/>
                <a:ea typeface="微软雅黑" panose="020B0503020204020204" charset="-122"/>
              </a:rPr>
              <a:t>和详细信息。</a:t>
            </a:r>
          </a:p>
        </p:txBody>
      </p:sp>
      <p:grpSp>
        <p:nvGrpSpPr>
          <p:cNvPr id="204" name="组合 203"/>
          <p:cNvGrpSpPr/>
          <p:nvPr/>
        </p:nvGrpSpPr>
        <p:grpSpPr>
          <a:xfrm>
            <a:off x="4929188" y="3016250"/>
            <a:ext cx="639762" cy="628650"/>
            <a:chOff x="4930903" y="3015794"/>
            <a:chExt cx="639384" cy="629230"/>
          </a:xfrm>
        </p:grpSpPr>
        <p:sp>
          <p:nvSpPr>
            <p:cNvPr id="188" name="Oval 4"/>
            <p:cNvSpPr/>
            <p:nvPr/>
          </p:nvSpPr>
          <p:spPr>
            <a:xfrm>
              <a:off x="4930903"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85" name="Rectangle 4"/>
            <p:cNvSpPr txBox="1"/>
            <p:nvPr/>
          </p:nvSpPr>
          <p:spPr>
            <a:xfrm>
              <a:off x="4930903" y="3165911"/>
              <a:ext cx="639384" cy="342100"/>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03</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90" name="矩形 189"/>
          <p:cNvSpPr/>
          <p:nvPr/>
        </p:nvSpPr>
        <p:spPr>
          <a:xfrm>
            <a:off x="4167188" y="3827463"/>
            <a:ext cx="2138362" cy="938212"/>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p>
          <a:p>
            <a:pPr algn="ctr">
              <a:spcBef>
                <a:spcPts val="500"/>
              </a:spcBef>
            </a:pPr>
            <a:r>
              <a:rPr lang="zh-CN" altLang="en-US" sz="1400" dirty="0">
                <a:latin typeface="Impact MT Std" pitchFamily="34" charset="0"/>
                <a:ea typeface="微软雅黑" panose="020B0503020204020204" charset="-122"/>
              </a:rPr>
              <a:t>在此输入详细文字介绍，</a:t>
            </a:r>
          </a:p>
          <a:p>
            <a:pPr algn="ctr">
              <a:spcBef>
                <a:spcPts val="500"/>
              </a:spcBef>
            </a:pPr>
            <a:r>
              <a:rPr lang="zh-CN" altLang="en-US" sz="1400" dirty="0">
                <a:latin typeface="Impact MT Std" pitchFamily="34" charset="0"/>
                <a:ea typeface="微软雅黑" panose="020B0503020204020204" charset="-122"/>
              </a:rPr>
              <a:t>和详细信息。</a:t>
            </a:r>
          </a:p>
        </p:txBody>
      </p:sp>
      <p:grpSp>
        <p:nvGrpSpPr>
          <p:cNvPr id="205" name="组合 204"/>
          <p:cNvGrpSpPr/>
          <p:nvPr/>
        </p:nvGrpSpPr>
        <p:grpSpPr>
          <a:xfrm>
            <a:off x="6442075" y="3016250"/>
            <a:ext cx="638175" cy="628650"/>
            <a:chOff x="6443071" y="3015794"/>
            <a:chExt cx="639384" cy="629230"/>
          </a:xfrm>
        </p:grpSpPr>
        <p:sp>
          <p:nvSpPr>
            <p:cNvPr id="191" name="Oval 4"/>
            <p:cNvSpPr/>
            <p:nvPr/>
          </p:nvSpPr>
          <p:spPr>
            <a:xfrm>
              <a:off x="6443071"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89" name="Rectangle 4"/>
            <p:cNvSpPr txBox="1"/>
            <p:nvPr/>
          </p:nvSpPr>
          <p:spPr>
            <a:xfrm>
              <a:off x="6443071" y="3165911"/>
              <a:ext cx="639384" cy="342100"/>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04</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93" name="矩形 192"/>
          <p:cNvSpPr/>
          <p:nvPr/>
        </p:nvSpPr>
        <p:spPr>
          <a:xfrm>
            <a:off x="5691188" y="2027238"/>
            <a:ext cx="2138362" cy="938212"/>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p>
          <a:p>
            <a:pPr algn="ctr">
              <a:spcBef>
                <a:spcPts val="500"/>
              </a:spcBef>
            </a:pPr>
            <a:r>
              <a:rPr lang="zh-CN" altLang="en-US" sz="1400" dirty="0">
                <a:latin typeface="Impact MT Std" pitchFamily="34" charset="0"/>
                <a:ea typeface="微软雅黑" panose="020B0503020204020204" charset="-122"/>
              </a:rPr>
              <a:t>在此输入详细文字介绍，</a:t>
            </a:r>
          </a:p>
          <a:p>
            <a:pPr algn="ctr">
              <a:spcBef>
                <a:spcPts val="500"/>
              </a:spcBef>
            </a:pPr>
            <a:r>
              <a:rPr lang="zh-CN" altLang="en-US" sz="1400" dirty="0">
                <a:latin typeface="Impact MT Std" pitchFamily="34" charset="0"/>
                <a:ea typeface="微软雅黑" panose="020B0503020204020204" charset="-122"/>
              </a:rPr>
              <a:t>和详细信息。</a:t>
            </a:r>
          </a:p>
        </p:txBody>
      </p:sp>
      <p:grpSp>
        <p:nvGrpSpPr>
          <p:cNvPr id="206" name="组合 205"/>
          <p:cNvGrpSpPr/>
          <p:nvPr/>
        </p:nvGrpSpPr>
        <p:grpSpPr>
          <a:xfrm>
            <a:off x="8024813" y="3016250"/>
            <a:ext cx="639762" cy="628650"/>
            <a:chOff x="8027247" y="3015794"/>
            <a:chExt cx="639384" cy="629230"/>
          </a:xfrm>
        </p:grpSpPr>
        <p:sp>
          <p:nvSpPr>
            <p:cNvPr id="194" name="Oval 4"/>
            <p:cNvSpPr/>
            <p:nvPr/>
          </p:nvSpPr>
          <p:spPr>
            <a:xfrm>
              <a:off x="8027247"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93" name="Rectangle 4"/>
            <p:cNvSpPr txBox="1"/>
            <p:nvPr/>
          </p:nvSpPr>
          <p:spPr>
            <a:xfrm>
              <a:off x="8027247" y="3165911"/>
              <a:ext cx="639384" cy="342100"/>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05</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96" name="矩形 195"/>
          <p:cNvSpPr/>
          <p:nvPr/>
        </p:nvSpPr>
        <p:spPr>
          <a:xfrm>
            <a:off x="7299325" y="3827463"/>
            <a:ext cx="2139950" cy="938212"/>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p>
          <a:p>
            <a:pPr algn="ctr">
              <a:spcBef>
                <a:spcPts val="500"/>
              </a:spcBef>
            </a:pPr>
            <a:r>
              <a:rPr lang="zh-CN" altLang="en-US" sz="1400" dirty="0">
                <a:latin typeface="Impact MT Std" pitchFamily="34" charset="0"/>
                <a:ea typeface="微软雅黑" panose="020B0503020204020204" charset="-122"/>
              </a:rPr>
              <a:t>在此输入详细文字介绍，</a:t>
            </a:r>
          </a:p>
          <a:p>
            <a:pPr algn="ctr">
              <a:spcBef>
                <a:spcPts val="500"/>
              </a:spcBef>
            </a:pPr>
            <a:r>
              <a:rPr lang="zh-CN" altLang="en-US" sz="1400" dirty="0">
                <a:latin typeface="Impact MT Std" pitchFamily="34" charset="0"/>
                <a:ea typeface="微软雅黑" panose="020B0503020204020204" charset="-122"/>
              </a:rPr>
              <a:t>和详细信息。</a:t>
            </a:r>
          </a:p>
        </p:txBody>
      </p:sp>
      <p:grpSp>
        <p:nvGrpSpPr>
          <p:cNvPr id="207" name="组合 206"/>
          <p:cNvGrpSpPr/>
          <p:nvPr/>
        </p:nvGrpSpPr>
        <p:grpSpPr>
          <a:xfrm>
            <a:off x="9639300" y="3049588"/>
            <a:ext cx="639763" cy="628650"/>
            <a:chOff x="9642262" y="3049380"/>
            <a:chExt cx="639384" cy="629230"/>
          </a:xfrm>
        </p:grpSpPr>
        <p:sp>
          <p:nvSpPr>
            <p:cNvPr id="197" name="Oval 4"/>
            <p:cNvSpPr/>
            <p:nvPr/>
          </p:nvSpPr>
          <p:spPr>
            <a:xfrm>
              <a:off x="9642262" y="3049380"/>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97" name="Rectangle 4"/>
            <p:cNvSpPr txBox="1"/>
            <p:nvPr/>
          </p:nvSpPr>
          <p:spPr>
            <a:xfrm>
              <a:off x="9642262" y="3199497"/>
              <a:ext cx="639384" cy="342100"/>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06</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99" name="矩形 198"/>
          <p:cNvSpPr/>
          <p:nvPr/>
        </p:nvSpPr>
        <p:spPr>
          <a:xfrm>
            <a:off x="8890000" y="2060575"/>
            <a:ext cx="2138363" cy="939800"/>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p>
          <a:p>
            <a:pPr algn="ctr">
              <a:spcBef>
                <a:spcPts val="500"/>
              </a:spcBef>
            </a:pPr>
            <a:r>
              <a:rPr lang="zh-CN" altLang="en-US" sz="1400" dirty="0">
                <a:latin typeface="Impact MT Std" pitchFamily="34" charset="0"/>
                <a:ea typeface="微软雅黑" panose="020B0503020204020204" charset="-122"/>
              </a:rPr>
              <a:t>在此输入详细文字介绍，</a:t>
            </a:r>
          </a:p>
          <a:p>
            <a:pPr algn="ctr">
              <a:spcBef>
                <a:spcPts val="500"/>
              </a:spcBef>
            </a:pPr>
            <a:r>
              <a:rPr lang="zh-CN" altLang="en-US" sz="1400" dirty="0">
                <a:latin typeface="Impact MT Std" pitchFamily="34" charset="0"/>
                <a:ea typeface="微软雅黑" panose="020B0503020204020204" charset="-122"/>
              </a:rPr>
              <a:t>和详细信息。</a:t>
            </a:r>
          </a:p>
        </p:txBody>
      </p:sp>
      <p:sp>
        <p:nvSpPr>
          <p:cNvPr id="208" name="TextBox 207"/>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pic>
        <p:nvPicPr>
          <p:cNvPr id="11300" name="图片 5" descr="3D-hospital-03"/>
          <p:cNvPicPr>
            <a:picLocks noChangeAspect="1"/>
          </p:cNvPicPr>
          <p:nvPr/>
        </p:nvPicPr>
        <p:blipFill>
          <a:blip r:embed="rId3"/>
          <a:stretch>
            <a:fillRect/>
          </a:stretch>
        </p:blipFill>
        <p:spPr>
          <a:xfrm>
            <a:off x="9439275" y="4157663"/>
            <a:ext cx="2438400" cy="24384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wipe(left)">
                                      <p:cBhvr>
                                        <p:cTn id="7" dur="500"/>
                                        <p:tgtEl>
                                          <p:spTgt spid="181"/>
                                        </p:tgtEl>
                                      </p:cBhvr>
                                    </p:animEffect>
                                  </p:childTnLst>
                                </p:cTn>
                              </p:par>
                              <p:par>
                                <p:cTn id="8" presetID="45" presetClass="entr" presetSubtype="0" fill="hold" nodeType="withEffect">
                                  <p:stCondLst>
                                    <p:cond delay="50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1750"/>
                                        <p:tgtEl>
                                          <p:spTgt spid="202"/>
                                        </p:tgtEl>
                                      </p:cBhvr>
                                    </p:animEffect>
                                    <p:anim calcmode="lin" valueType="num">
                                      <p:cBhvr>
                                        <p:cTn id="11" dur="1750" fill="hold"/>
                                        <p:tgtEl>
                                          <p:spTgt spid="202"/>
                                        </p:tgtEl>
                                        <p:attrNameLst>
                                          <p:attrName>ppt_w</p:attrName>
                                        </p:attrNameLst>
                                      </p:cBhvr>
                                      <p:tavLst>
                                        <p:tav tm="0" fmla="#ppt_w*sin(2.5*pi*$)">
                                          <p:val>
                                            <p:fltVal val="0"/>
                                          </p:val>
                                        </p:tav>
                                        <p:tav tm="100000">
                                          <p:val>
                                            <p:fltVal val="1"/>
                                          </p:val>
                                        </p:tav>
                                      </p:tavLst>
                                    </p:anim>
                                    <p:anim calcmode="lin" valueType="num">
                                      <p:cBhvr>
                                        <p:cTn id="12" dur="1750" fill="hold"/>
                                        <p:tgtEl>
                                          <p:spTgt spid="202"/>
                                        </p:tgtEl>
                                        <p:attrNameLst>
                                          <p:attrName>ppt_h</p:attrName>
                                        </p:attrNameLst>
                                      </p:cBhvr>
                                      <p:tavLst>
                                        <p:tav tm="0">
                                          <p:val>
                                            <p:strVal val="#ppt_h"/>
                                          </p:val>
                                        </p:tav>
                                        <p:tav tm="100000">
                                          <p:val>
                                            <p:strVal val="#ppt_h"/>
                                          </p:val>
                                        </p:tav>
                                      </p:tavLst>
                                    </p:anim>
                                  </p:childTnLst>
                                </p:cTn>
                              </p:par>
                              <p:par>
                                <p:cTn id="13" presetID="45" presetClass="entr" presetSubtype="0" fill="hold" nodeType="withEffect">
                                  <p:stCondLst>
                                    <p:cond delay="500"/>
                                  </p:stCondLst>
                                  <p:childTnLst>
                                    <p:set>
                                      <p:cBhvr>
                                        <p:cTn id="14" dur="1" fill="hold">
                                          <p:stCondLst>
                                            <p:cond delay="0"/>
                                          </p:stCondLst>
                                        </p:cTn>
                                        <p:tgtEl>
                                          <p:spTgt spid="203"/>
                                        </p:tgtEl>
                                        <p:attrNameLst>
                                          <p:attrName>style.visibility</p:attrName>
                                        </p:attrNameLst>
                                      </p:cBhvr>
                                      <p:to>
                                        <p:strVal val="visible"/>
                                      </p:to>
                                    </p:set>
                                    <p:animEffect transition="in" filter="fade">
                                      <p:cBhvr>
                                        <p:cTn id="15" dur="1750"/>
                                        <p:tgtEl>
                                          <p:spTgt spid="203"/>
                                        </p:tgtEl>
                                      </p:cBhvr>
                                    </p:animEffect>
                                    <p:anim calcmode="lin" valueType="num">
                                      <p:cBhvr>
                                        <p:cTn id="16" dur="1750" fill="hold"/>
                                        <p:tgtEl>
                                          <p:spTgt spid="203"/>
                                        </p:tgtEl>
                                        <p:attrNameLst>
                                          <p:attrName>ppt_w</p:attrName>
                                        </p:attrNameLst>
                                      </p:cBhvr>
                                      <p:tavLst>
                                        <p:tav tm="0" fmla="#ppt_w*sin(2.5*pi*$)">
                                          <p:val>
                                            <p:fltVal val="0"/>
                                          </p:val>
                                        </p:tav>
                                        <p:tav tm="100000">
                                          <p:val>
                                            <p:fltVal val="1"/>
                                          </p:val>
                                        </p:tav>
                                      </p:tavLst>
                                    </p:anim>
                                    <p:anim calcmode="lin" valueType="num">
                                      <p:cBhvr>
                                        <p:cTn id="17" dur="1750" fill="hold"/>
                                        <p:tgtEl>
                                          <p:spTgt spid="203"/>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50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1750"/>
                                        <p:tgtEl>
                                          <p:spTgt spid="204"/>
                                        </p:tgtEl>
                                      </p:cBhvr>
                                    </p:animEffect>
                                    <p:anim calcmode="lin" valueType="num">
                                      <p:cBhvr>
                                        <p:cTn id="21" dur="1750" fill="hold"/>
                                        <p:tgtEl>
                                          <p:spTgt spid="204"/>
                                        </p:tgtEl>
                                        <p:attrNameLst>
                                          <p:attrName>ppt_w</p:attrName>
                                        </p:attrNameLst>
                                      </p:cBhvr>
                                      <p:tavLst>
                                        <p:tav tm="0" fmla="#ppt_w*sin(2.5*pi*$)">
                                          <p:val>
                                            <p:fltVal val="0"/>
                                          </p:val>
                                        </p:tav>
                                        <p:tav tm="100000">
                                          <p:val>
                                            <p:fltVal val="1"/>
                                          </p:val>
                                        </p:tav>
                                      </p:tavLst>
                                    </p:anim>
                                    <p:anim calcmode="lin" valueType="num">
                                      <p:cBhvr>
                                        <p:cTn id="22" dur="1750" fill="hold"/>
                                        <p:tgtEl>
                                          <p:spTgt spid="204"/>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500"/>
                                  </p:stCondLst>
                                  <p:childTnLst>
                                    <p:set>
                                      <p:cBhvr>
                                        <p:cTn id="24" dur="1" fill="hold">
                                          <p:stCondLst>
                                            <p:cond delay="0"/>
                                          </p:stCondLst>
                                        </p:cTn>
                                        <p:tgtEl>
                                          <p:spTgt spid="205"/>
                                        </p:tgtEl>
                                        <p:attrNameLst>
                                          <p:attrName>style.visibility</p:attrName>
                                        </p:attrNameLst>
                                      </p:cBhvr>
                                      <p:to>
                                        <p:strVal val="visible"/>
                                      </p:to>
                                    </p:set>
                                    <p:animEffect transition="in" filter="fade">
                                      <p:cBhvr>
                                        <p:cTn id="25" dur="1750"/>
                                        <p:tgtEl>
                                          <p:spTgt spid="205"/>
                                        </p:tgtEl>
                                      </p:cBhvr>
                                    </p:animEffect>
                                    <p:anim calcmode="lin" valueType="num">
                                      <p:cBhvr>
                                        <p:cTn id="26" dur="1750" fill="hold"/>
                                        <p:tgtEl>
                                          <p:spTgt spid="205"/>
                                        </p:tgtEl>
                                        <p:attrNameLst>
                                          <p:attrName>ppt_w</p:attrName>
                                        </p:attrNameLst>
                                      </p:cBhvr>
                                      <p:tavLst>
                                        <p:tav tm="0" fmla="#ppt_w*sin(2.5*pi*$)">
                                          <p:val>
                                            <p:fltVal val="0"/>
                                          </p:val>
                                        </p:tav>
                                        <p:tav tm="100000">
                                          <p:val>
                                            <p:fltVal val="1"/>
                                          </p:val>
                                        </p:tav>
                                      </p:tavLst>
                                    </p:anim>
                                    <p:anim calcmode="lin" valueType="num">
                                      <p:cBhvr>
                                        <p:cTn id="27" dur="1750" fill="hold"/>
                                        <p:tgtEl>
                                          <p:spTgt spid="205"/>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500"/>
                                  </p:stCondLst>
                                  <p:childTnLst>
                                    <p:set>
                                      <p:cBhvr>
                                        <p:cTn id="29" dur="1" fill="hold">
                                          <p:stCondLst>
                                            <p:cond delay="0"/>
                                          </p:stCondLst>
                                        </p:cTn>
                                        <p:tgtEl>
                                          <p:spTgt spid="206"/>
                                        </p:tgtEl>
                                        <p:attrNameLst>
                                          <p:attrName>style.visibility</p:attrName>
                                        </p:attrNameLst>
                                      </p:cBhvr>
                                      <p:to>
                                        <p:strVal val="visible"/>
                                      </p:to>
                                    </p:set>
                                    <p:animEffect transition="in" filter="fade">
                                      <p:cBhvr>
                                        <p:cTn id="30" dur="1750"/>
                                        <p:tgtEl>
                                          <p:spTgt spid="206"/>
                                        </p:tgtEl>
                                      </p:cBhvr>
                                    </p:animEffect>
                                    <p:anim calcmode="lin" valueType="num">
                                      <p:cBhvr>
                                        <p:cTn id="31" dur="1750" fill="hold"/>
                                        <p:tgtEl>
                                          <p:spTgt spid="206"/>
                                        </p:tgtEl>
                                        <p:attrNameLst>
                                          <p:attrName>ppt_w</p:attrName>
                                        </p:attrNameLst>
                                      </p:cBhvr>
                                      <p:tavLst>
                                        <p:tav tm="0" fmla="#ppt_w*sin(2.5*pi*$)">
                                          <p:val>
                                            <p:fltVal val="0"/>
                                          </p:val>
                                        </p:tav>
                                        <p:tav tm="100000">
                                          <p:val>
                                            <p:fltVal val="1"/>
                                          </p:val>
                                        </p:tav>
                                      </p:tavLst>
                                    </p:anim>
                                    <p:anim calcmode="lin" valueType="num">
                                      <p:cBhvr>
                                        <p:cTn id="32" dur="1750" fill="hold"/>
                                        <p:tgtEl>
                                          <p:spTgt spid="206"/>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500"/>
                                  </p:stCondLst>
                                  <p:childTnLst>
                                    <p:set>
                                      <p:cBhvr>
                                        <p:cTn id="34" dur="1" fill="hold">
                                          <p:stCondLst>
                                            <p:cond delay="0"/>
                                          </p:stCondLst>
                                        </p:cTn>
                                        <p:tgtEl>
                                          <p:spTgt spid="207"/>
                                        </p:tgtEl>
                                        <p:attrNameLst>
                                          <p:attrName>style.visibility</p:attrName>
                                        </p:attrNameLst>
                                      </p:cBhvr>
                                      <p:to>
                                        <p:strVal val="visible"/>
                                      </p:to>
                                    </p:set>
                                    <p:animEffect transition="in" filter="fade">
                                      <p:cBhvr>
                                        <p:cTn id="35" dur="1750"/>
                                        <p:tgtEl>
                                          <p:spTgt spid="207"/>
                                        </p:tgtEl>
                                      </p:cBhvr>
                                    </p:animEffect>
                                    <p:anim calcmode="lin" valueType="num">
                                      <p:cBhvr>
                                        <p:cTn id="36" dur="1750" fill="hold"/>
                                        <p:tgtEl>
                                          <p:spTgt spid="207"/>
                                        </p:tgtEl>
                                        <p:attrNameLst>
                                          <p:attrName>ppt_w</p:attrName>
                                        </p:attrNameLst>
                                      </p:cBhvr>
                                      <p:tavLst>
                                        <p:tav tm="0" fmla="#ppt_w*sin(2.5*pi*$)">
                                          <p:val>
                                            <p:fltVal val="0"/>
                                          </p:val>
                                        </p:tav>
                                        <p:tav tm="100000">
                                          <p:val>
                                            <p:fltVal val="1"/>
                                          </p:val>
                                        </p:tav>
                                      </p:tavLst>
                                    </p:anim>
                                    <p:anim calcmode="lin" valueType="num">
                                      <p:cBhvr>
                                        <p:cTn id="37" dur="1750" fill="hold"/>
                                        <p:tgtEl>
                                          <p:spTgt spid="207"/>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84"/>
                                        </p:tgtEl>
                                        <p:attrNameLst>
                                          <p:attrName>style.visibility</p:attrName>
                                        </p:attrNameLst>
                                      </p:cBhvr>
                                      <p:to>
                                        <p:strVal val="visible"/>
                                      </p:to>
                                    </p:set>
                                    <p:animEffect transition="in" filter="fade">
                                      <p:cBhvr>
                                        <p:cTn id="41" dur="1000"/>
                                        <p:tgtEl>
                                          <p:spTgt spid="184"/>
                                        </p:tgtEl>
                                      </p:cBhvr>
                                    </p:animEffect>
                                    <p:anim calcmode="lin" valueType="num">
                                      <p:cBhvr>
                                        <p:cTn id="42" dur="1000" fill="hold"/>
                                        <p:tgtEl>
                                          <p:spTgt spid="184"/>
                                        </p:tgtEl>
                                        <p:attrNameLst>
                                          <p:attrName>ppt_x</p:attrName>
                                        </p:attrNameLst>
                                      </p:cBhvr>
                                      <p:tavLst>
                                        <p:tav tm="0">
                                          <p:val>
                                            <p:strVal val="#ppt_x"/>
                                          </p:val>
                                        </p:tav>
                                        <p:tav tm="100000">
                                          <p:val>
                                            <p:strVal val="#ppt_x"/>
                                          </p:val>
                                        </p:tav>
                                      </p:tavLst>
                                    </p:anim>
                                    <p:anim calcmode="lin" valueType="num">
                                      <p:cBhvr>
                                        <p:cTn id="43" dur="1000" fill="hold"/>
                                        <p:tgtEl>
                                          <p:spTgt spid="184"/>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42" presetClass="entr" presetSubtype="0" fill="hold" grpId="0" nodeType="afterEffect">
                                  <p:stCondLst>
                                    <p:cond delay="0"/>
                                  </p:stCondLst>
                                  <p:childTnLst>
                                    <p:set>
                                      <p:cBhvr>
                                        <p:cTn id="46" dur="1" fill="hold">
                                          <p:stCondLst>
                                            <p:cond delay="0"/>
                                          </p:stCondLst>
                                        </p:cTn>
                                        <p:tgtEl>
                                          <p:spTgt spid="187"/>
                                        </p:tgtEl>
                                        <p:attrNameLst>
                                          <p:attrName>style.visibility</p:attrName>
                                        </p:attrNameLst>
                                      </p:cBhvr>
                                      <p:to>
                                        <p:strVal val="visible"/>
                                      </p:to>
                                    </p:set>
                                    <p:animEffect transition="in" filter="fade">
                                      <p:cBhvr>
                                        <p:cTn id="47" dur="1000"/>
                                        <p:tgtEl>
                                          <p:spTgt spid="187"/>
                                        </p:tgtEl>
                                      </p:cBhvr>
                                    </p:animEffect>
                                    <p:anim calcmode="lin" valueType="num">
                                      <p:cBhvr>
                                        <p:cTn id="48" dur="1000" fill="hold"/>
                                        <p:tgtEl>
                                          <p:spTgt spid="187"/>
                                        </p:tgtEl>
                                        <p:attrNameLst>
                                          <p:attrName>ppt_x</p:attrName>
                                        </p:attrNameLst>
                                      </p:cBhvr>
                                      <p:tavLst>
                                        <p:tav tm="0">
                                          <p:val>
                                            <p:strVal val="#ppt_x"/>
                                          </p:val>
                                        </p:tav>
                                        <p:tav tm="100000">
                                          <p:val>
                                            <p:strVal val="#ppt_x"/>
                                          </p:val>
                                        </p:tav>
                                      </p:tavLst>
                                    </p:anim>
                                    <p:anim calcmode="lin" valueType="num">
                                      <p:cBhvr>
                                        <p:cTn id="49" dur="1000" fill="hold"/>
                                        <p:tgtEl>
                                          <p:spTgt spid="187"/>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2" presetClass="entr" presetSubtype="0" fill="hold" grpId="0" nodeType="afterEffect">
                                  <p:stCondLst>
                                    <p:cond delay="0"/>
                                  </p:stCondLst>
                                  <p:childTnLst>
                                    <p:set>
                                      <p:cBhvr>
                                        <p:cTn id="52" dur="1" fill="hold">
                                          <p:stCondLst>
                                            <p:cond delay="0"/>
                                          </p:stCondLst>
                                        </p:cTn>
                                        <p:tgtEl>
                                          <p:spTgt spid="190"/>
                                        </p:tgtEl>
                                        <p:attrNameLst>
                                          <p:attrName>style.visibility</p:attrName>
                                        </p:attrNameLst>
                                      </p:cBhvr>
                                      <p:to>
                                        <p:strVal val="visible"/>
                                      </p:to>
                                    </p:set>
                                    <p:animEffect transition="in" filter="fade">
                                      <p:cBhvr>
                                        <p:cTn id="53" dur="1000"/>
                                        <p:tgtEl>
                                          <p:spTgt spid="190"/>
                                        </p:tgtEl>
                                      </p:cBhvr>
                                    </p:animEffect>
                                    <p:anim calcmode="lin" valueType="num">
                                      <p:cBhvr>
                                        <p:cTn id="54" dur="1000" fill="hold"/>
                                        <p:tgtEl>
                                          <p:spTgt spid="190"/>
                                        </p:tgtEl>
                                        <p:attrNameLst>
                                          <p:attrName>ppt_x</p:attrName>
                                        </p:attrNameLst>
                                      </p:cBhvr>
                                      <p:tavLst>
                                        <p:tav tm="0">
                                          <p:val>
                                            <p:strVal val="#ppt_x"/>
                                          </p:val>
                                        </p:tav>
                                        <p:tav tm="100000">
                                          <p:val>
                                            <p:strVal val="#ppt_x"/>
                                          </p:val>
                                        </p:tav>
                                      </p:tavLst>
                                    </p:anim>
                                    <p:anim calcmode="lin" valueType="num">
                                      <p:cBhvr>
                                        <p:cTn id="55" dur="1000" fill="hold"/>
                                        <p:tgtEl>
                                          <p:spTgt spid="190"/>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193"/>
                                        </p:tgtEl>
                                        <p:attrNameLst>
                                          <p:attrName>style.visibility</p:attrName>
                                        </p:attrNameLst>
                                      </p:cBhvr>
                                      <p:to>
                                        <p:strVal val="visible"/>
                                      </p:to>
                                    </p:set>
                                    <p:animEffect transition="in" filter="fade">
                                      <p:cBhvr>
                                        <p:cTn id="59" dur="1000"/>
                                        <p:tgtEl>
                                          <p:spTgt spid="193"/>
                                        </p:tgtEl>
                                      </p:cBhvr>
                                    </p:animEffect>
                                    <p:anim calcmode="lin" valueType="num">
                                      <p:cBhvr>
                                        <p:cTn id="60" dur="1000" fill="hold"/>
                                        <p:tgtEl>
                                          <p:spTgt spid="193"/>
                                        </p:tgtEl>
                                        <p:attrNameLst>
                                          <p:attrName>ppt_x</p:attrName>
                                        </p:attrNameLst>
                                      </p:cBhvr>
                                      <p:tavLst>
                                        <p:tav tm="0">
                                          <p:val>
                                            <p:strVal val="#ppt_x"/>
                                          </p:val>
                                        </p:tav>
                                        <p:tav tm="100000">
                                          <p:val>
                                            <p:strVal val="#ppt_x"/>
                                          </p:val>
                                        </p:tav>
                                      </p:tavLst>
                                    </p:anim>
                                    <p:anim calcmode="lin" valueType="num">
                                      <p:cBhvr>
                                        <p:cTn id="61" dur="1000" fill="hold"/>
                                        <p:tgtEl>
                                          <p:spTgt spid="19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96"/>
                                        </p:tgtEl>
                                        <p:attrNameLst>
                                          <p:attrName>style.visibility</p:attrName>
                                        </p:attrNameLst>
                                      </p:cBhvr>
                                      <p:to>
                                        <p:strVal val="visible"/>
                                      </p:to>
                                    </p:set>
                                    <p:animEffect transition="in" filter="fade">
                                      <p:cBhvr>
                                        <p:cTn id="65" dur="1000"/>
                                        <p:tgtEl>
                                          <p:spTgt spid="196"/>
                                        </p:tgtEl>
                                      </p:cBhvr>
                                    </p:animEffect>
                                    <p:anim calcmode="lin" valueType="num">
                                      <p:cBhvr>
                                        <p:cTn id="66" dur="1000" fill="hold"/>
                                        <p:tgtEl>
                                          <p:spTgt spid="196"/>
                                        </p:tgtEl>
                                        <p:attrNameLst>
                                          <p:attrName>ppt_x</p:attrName>
                                        </p:attrNameLst>
                                      </p:cBhvr>
                                      <p:tavLst>
                                        <p:tav tm="0">
                                          <p:val>
                                            <p:strVal val="#ppt_x"/>
                                          </p:val>
                                        </p:tav>
                                        <p:tav tm="100000">
                                          <p:val>
                                            <p:strVal val="#ppt_x"/>
                                          </p:val>
                                        </p:tav>
                                      </p:tavLst>
                                    </p:anim>
                                    <p:anim calcmode="lin" valueType="num">
                                      <p:cBhvr>
                                        <p:cTn id="67" dur="1000" fill="hold"/>
                                        <p:tgtEl>
                                          <p:spTgt spid="196"/>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99"/>
                                        </p:tgtEl>
                                        <p:attrNameLst>
                                          <p:attrName>style.visibility</p:attrName>
                                        </p:attrNameLst>
                                      </p:cBhvr>
                                      <p:to>
                                        <p:strVal val="visible"/>
                                      </p:to>
                                    </p:set>
                                    <p:animEffect transition="in" filter="fade">
                                      <p:cBhvr>
                                        <p:cTn id="71" dur="1000"/>
                                        <p:tgtEl>
                                          <p:spTgt spid="199"/>
                                        </p:tgtEl>
                                      </p:cBhvr>
                                    </p:animEffect>
                                    <p:anim calcmode="lin" valueType="num">
                                      <p:cBhvr>
                                        <p:cTn id="72" dur="1000" fill="hold"/>
                                        <p:tgtEl>
                                          <p:spTgt spid="199"/>
                                        </p:tgtEl>
                                        <p:attrNameLst>
                                          <p:attrName>ppt_x</p:attrName>
                                        </p:attrNameLst>
                                      </p:cBhvr>
                                      <p:tavLst>
                                        <p:tav tm="0">
                                          <p:val>
                                            <p:strVal val="#ppt_x"/>
                                          </p:val>
                                        </p:tav>
                                        <p:tav tm="100000">
                                          <p:val>
                                            <p:strVal val="#ppt_x"/>
                                          </p:val>
                                        </p:tav>
                                      </p:tavLst>
                                    </p:anim>
                                    <p:anim calcmode="lin" valueType="num">
                                      <p:cBhvr>
                                        <p:cTn id="73" dur="1000" fill="hold"/>
                                        <p:tgtEl>
                                          <p:spTgt spid="199"/>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208"/>
                                        </p:tgtEl>
                                        <p:attrNameLst>
                                          <p:attrName>style.visibility</p:attrName>
                                        </p:attrNameLst>
                                      </p:cBhvr>
                                      <p:to>
                                        <p:strVal val="visible"/>
                                      </p:to>
                                    </p:set>
                                    <p:animEffect transition="in" filter="fade">
                                      <p:cBhvr>
                                        <p:cTn id="77" dur="125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7" grpId="0"/>
      <p:bldP spid="190" grpId="0"/>
      <p:bldP spid="193" grpId="0"/>
      <p:bldP spid="196" grpId="0"/>
      <p:bldP spid="199" grpId="0"/>
      <p:bldP spid="2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3315" name="文本框 9"/>
          <p:cNvSpPr txBox="1"/>
          <p:nvPr/>
        </p:nvSpPr>
        <p:spPr>
          <a:xfrm>
            <a:off x="841375" y="203200"/>
            <a:ext cx="1654175"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月度概况</a:t>
            </a: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3320"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07</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15" name="Oval 12"/>
          <p:cNvSpPr/>
          <p:nvPr/>
        </p:nvSpPr>
        <p:spPr>
          <a:xfrm>
            <a:off x="1585913" y="1641475"/>
            <a:ext cx="1573213" cy="1573213"/>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16" name="Oval 13"/>
          <p:cNvSpPr/>
          <p:nvPr/>
        </p:nvSpPr>
        <p:spPr>
          <a:xfrm>
            <a:off x="1784441" y="1840424"/>
            <a:ext cx="1176031" cy="1176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strike="noStrike" noProof="1">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80%</a:t>
            </a:r>
          </a:p>
        </p:txBody>
      </p:sp>
      <p:sp>
        <p:nvSpPr>
          <p:cNvPr id="17" name="Arc 14"/>
          <p:cNvSpPr/>
          <p:nvPr/>
        </p:nvSpPr>
        <p:spPr>
          <a:xfrm>
            <a:off x="1585913" y="1641475"/>
            <a:ext cx="1573213" cy="1573213"/>
          </a:xfrm>
          <a:prstGeom prst="arc">
            <a:avLst>
              <a:gd name="adj1" fmla="val 16018236"/>
              <a:gd name="adj2" fmla="val 9832525"/>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18" name="Oval 18"/>
          <p:cNvSpPr/>
          <p:nvPr/>
        </p:nvSpPr>
        <p:spPr>
          <a:xfrm>
            <a:off x="3968750" y="1641475"/>
            <a:ext cx="1573213" cy="1573213"/>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19" name="Oval 19"/>
          <p:cNvSpPr/>
          <p:nvPr/>
        </p:nvSpPr>
        <p:spPr>
          <a:xfrm>
            <a:off x="4167127" y="1840424"/>
            <a:ext cx="1176033" cy="1176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strike="noStrike" noProof="1">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50%</a:t>
            </a:r>
          </a:p>
        </p:txBody>
      </p:sp>
      <p:sp>
        <p:nvSpPr>
          <p:cNvPr id="20" name="Arc 20"/>
          <p:cNvSpPr/>
          <p:nvPr/>
        </p:nvSpPr>
        <p:spPr>
          <a:xfrm>
            <a:off x="3968750" y="1641475"/>
            <a:ext cx="1573213" cy="1573213"/>
          </a:xfrm>
          <a:prstGeom prst="arc">
            <a:avLst>
              <a:gd name="adj1" fmla="val 16018236"/>
              <a:gd name="adj2" fmla="val 5788795"/>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21" name="Oval 22"/>
          <p:cNvSpPr/>
          <p:nvPr/>
        </p:nvSpPr>
        <p:spPr>
          <a:xfrm>
            <a:off x="6526213" y="1641475"/>
            <a:ext cx="1573213" cy="1573213"/>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22" name="Oval 23"/>
          <p:cNvSpPr/>
          <p:nvPr/>
        </p:nvSpPr>
        <p:spPr>
          <a:xfrm>
            <a:off x="6724385" y="1840424"/>
            <a:ext cx="1176031" cy="1176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strike="noStrike" noProof="1">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45%</a:t>
            </a:r>
          </a:p>
        </p:txBody>
      </p:sp>
      <p:sp>
        <p:nvSpPr>
          <p:cNvPr id="23" name="Arc 24"/>
          <p:cNvSpPr/>
          <p:nvPr/>
        </p:nvSpPr>
        <p:spPr>
          <a:xfrm>
            <a:off x="6526213" y="1641475"/>
            <a:ext cx="1573213" cy="1573213"/>
          </a:xfrm>
          <a:prstGeom prst="arc">
            <a:avLst>
              <a:gd name="adj1" fmla="val 16018236"/>
              <a:gd name="adj2" fmla="val 3132458"/>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24" name="Oval 26"/>
          <p:cNvSpPr/>
          <p:nvPr/>
        </p:nvSpPr>
        <p:spPr>
          <a:xfrm>
            <a:off x="8870950" y="1641475"/>
            <a:ext cx="1573213" cy="1573213"/>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25" name="Oval 27"/>
          <p:cNvSpPr/>
          <p:nvPr/>
        </p:nvSpPr>
        <p:spPr>
          <a:xfrm>
            <a:off x="9069505" y="1840424"/>
            <a:ext cx="1176031" cy="1176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strike="noStrike" noProof="1">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90%</a:t>
            </a:r>
          </a:p>
        </p:txBody>
      </p:sp>
      <p:sp>
        <p:nvSpPr>
          <p:cNvPr id="26" name="Arc 28"/>
          <p:cNvSpPr/>
          <p:nvPr/>
        </p:nvSpPr>
        <p:spPr>
          <a:xfrm>
            <a:off x="8870950" y="1641475"/>
            <a:ext cx="1573213" cy="1573213"/>
          </a:xfrm>
          <a:prstGeom prst="arc">
            <a:avLst>
              <a:gd name="adj1" fmla="val 16018236"/>
              <a:gd name="adj2" fmla="val 13285852"/>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27" name="矩形 26"/>
          <p:cNvSpPr/>
          <p:nvPr/>
        </p:nvSpPr>
        <p:spPr>
          <a:xfrm>
            <a:off x="1246188" y="3436938"/>
            <a:ext cx="2138362" cy="938212"/>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第一季度</a:t>
            </a:r>
          </a:p>
          <a:p>
            <a:pPr algn="ctr">
              <a:spcBef>
                <a:spcPts val="500"/>
              </a:spcBef>
            </a:pPr>
            <a:r>
              <a:rPr lang="zh-CN" altLang="en-US" sz="1400" dirty="0">
                <a:solidFill>
                  <a:schemeClr val="bg1"/>
                </a:solidFill>
                <a:latin typeface="Impact MT Std" pitchFamily="34" charset="0"/>
                <a:ea typeface="微软雅黑" panose="020B0503020204020204" charset="-122"/>
              </a:rPr>
              <a:t>在此输入详细文字介绍，</a:t>
            </a:r>
          </a:p>
          <a:p>
            <a:pPr algn="ctr">
              <a:spcBef>
                <a:spcPts val="500"/>
              </a:spcBef>
            </a:pPr>
            <a:r>
              <a:rPr lang="zh-CN" altLang="en-US" sz="1400" dirty="0">
                <a:solidFill>
                  <a:schemeClr val="bg1"/>
                </a:solidFill>
                <a:latin typeface="Impact MT Std" pitchFamily="34" charset="0"/>
                <a:ea typeface="微软雅黑" panose="020B0503020204020204" charset="-122"/>
              </a:rPr>
              <a:t>和详细信息。</a:t>
            </a:r>
          </a:p>
        </p:txBody>
      </p:sp>
      <p:sp>
        <p:nvSpPr>
          <p:cNvPr id="28" name="矩形 27"/>
          <p:cNvSpPr/>
          <p:nvPr/>
        </p:nvSpPr>
        <p:spPr>
          <a:xfrm>
            <a:off x="3694113" y="3429000"/>
            <a:ext cx="2138362" cy="938213"/>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第二季度</a:t>
            </a:r>
          </a:p>
          <a:p>
            <a:pPr algn="ctr">
              <a:spcBef>
                <a:spcPts val="500"/>
              </a:spcBef>
            </a:pPr>
            <a:r>
              <a:rPr lang="zh-CN" altLang="en-US" sz="1400" dirty="0">
                <a:solidFill>
                  <a:schemeClr val="bg1"/>
                </a:solidFill>
                <a:latin typeface="Impact MT Std" pitchFamily="34" charset="0"/>
                <a:ea typeface="微软雅黑" panose="020B0503020204020204" charset="-122"/>
              </a:rPr>
              <a:t>在此输入详细文字介绍，</a:t>
            </a:r>
          </a:p>
          <a:p>
            <a:pPr algn="ctr">
              <a:spcBef>
                <a:spcPts val="500"/>
              </a:spcBef>
            </a:pPr>
            <a:r>
              <a:rPr lang="zh-CN" altLang="en-US" sz="1400" dirty="0">
                <a:solidFill>
                  <a:schemeClr val="bg1"/>
                </a:solidFill>
                <a:latin typeface="Impact MT Std" pitchFamily="34" charset="0"/>
                <a:ea typeface="微软雅黑" panose="020B0503020204020204" charset="-122"/>
              </a:rPr>
              <a:t>和详细信息。</a:t>
            </a:r>
          </a:p>
        </p:txBody>
      </p:sp>
      <p:sp>
        <p:nvSpPr>
          <p:cNvPr id="29" name="矩形 28"/>
          <p:cNvSpPr/>
          <p:nvPr/>
        </p:nvSpPr>
        <p:spPr>
          <a:xfrm>
            <a:off x="6251575" y="3429000"/>
            <a:ext cx="2138363" cy="938213"/>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第三季度</a:t>
            </a: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p>
        </p:txBody>
      </p:sp>
      <p:sp>
        <p:nvSpPr>
          <p:cNvPr id="30" name="矩形 29"/>
          <p:cNvSpPr/>
          <p:nvPr/>
        </p:nvSpPr>
        <p:spPr>
          <a:xfrm>
            <a:off x="8626475" y="3429000"/>
            <a:ext cx="2138363" cy="938213"/>
          </a:xfrm>
          <a:prstGeom prst="rect">
            <a:avLst/>
          </a:prstGeom>
          <a:noFill/>
          <a:ln w="9525">
            <a:noFill/>
          </a:ln>
        </p:spPr>
        <p:txBody>
          <a:bodyPr wrap="none" anchor="t">
            <a:spAutoFit/>
          </a:bodyPr>
          <a:lstStyle/>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第四季度</a:t>
            </a: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p>
        </p:txBody>
      </p:sp>
      <p:sp>
        <p:nvSpPr>
          <p:cNvPr id="31" name="Freeform 12"/>
          <p:cNvSpPr/>
          <p:nvPr/>
        </p:nvSpPr>
        <p:spPr bwMode="auto">
          <a:xfrm>
            <a:off x="1536101" y="4502341"/>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32" name="Freeform 12"/>
          <p:cNvSpPr/>
          <p:nvPr/>
        </p:nvSpPr>
        <p:spPr bwMode="auto">
          <a:xfrm flipH="1" flipV="1">
            <a:off x="10127398" y="5418535"/>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33" name="TextBox 32"/>
          <p:cNvSpPr txBox="1"/>
          <p:nvPr/>
        </p:nvSpPr>
        <p:spPr>
          <a:xfrm>
            <a:off x="1895475" y="4816475"/>
            <a:ext cx="8543925" cy="1212640"/>
          </a:xfrm>
          <a:prstGeom prst="rect">
            <a:avLst/>
          </a:prstGeom>
          <a:noFill/>
          <a:ln w="9525">
            <a:noFill/>
          </a:ln>
        </p:spPr>
        <p:txBody>
          <a:bodyPr wrap="square" anchor="t">
            <a:spAutoFit/>
          </a:bodyPr>
          <a:lstStyle/>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r>
              <a:rPr lang="zh-CN" altLang="en-US" sz="1400" dirty="0">
                <a:latin typeface="微软雅黑" panose="020B0503020204020204" charset="-122"/>
                <a:ea typeface="微软雅黑" panose="020B0503020204020204" charset="-122"/>
                <a:sym typeface="微软雅黑" panose="020B0503020204020204" charset="-122"/>
              </a:rPr>
              <a:t>。更多模版：亮亮图文旗舰店</a:t>
            </a:r>
            <a:r>
              <a:rPr lang="en-US" altLang="zh-CN" sz="1400" dirty="0">
                <a:latin typeface="微软雅黑" panose="020B0503020204020204" charset="-122"/>
                <a:ea typeface="微软雅黑" panose="020B0503020204020204" charset="-122"/>
                <a:sym typeface="微软雅黑" panose="020B0503020204020204" charset="-122"/>
              </a:rPr>
              <a:t>https://liangliangtuwen.tmall.com</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34" name="TextBox 33"/>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childTnLst>
                          </p:cTn>
                        </p:par>
                        <p:par>
                          <p:cTn id="77" fill="hold">
                            <p:stCondLst>
                              <p:cond delay="1000"/>
                            </p:stCondLst>
                            <p:childTnLst>
                              <p:par>
                                <p:cTn id="78" presetID="2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par>
                          <p:cTn id="81" fill="hold">
                            <p:stCondLst>
                              <p:cond delay="1500"/>
                            </p:stCondLst>
                            <p:childTnLst>
                              <p:par>
                                <p:cTn id="82" presetID="22" presetClass="entr" presetSubtype="1"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500"/>
                                        <p:tgtEl>
                                          <p:spTgt spid="28"/>
                                        </p:tgtEl>
                                      </p:cBhvr>
                                    </p:animEffect>
                                  </p:childTnLst>
                                </p:cTn>
                              </p:par>
                            </p:childTnLst>
                          </p:cTn>
                        </p:par>
                        <p:par>
                          <p:cTn id="85" fill="hold">
                            <p:stCondLst>
                              <p:cond delay="2000"/>
                            </p:stCondLst>
                            <p:childTnLst>
                              <p:par>
                                <p:cTn id="86" presetID="22" presetClass="entr" presetSubtype="1"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up)">
                                      <p:cBhvr>
                                        <p:cTn id="88" dur="500"/>
                                        <p:tgtEl>
                                          <p:spTgt spid="29"/>
                                        </p:tgtEl>
                                      </p:cBhvr>
                                    </p:animEffect>
                                  </p:childTnLst>
                                </p:cTn>
                              </p:par>
                            </p:childTnLst>
                          </p:cTn>
                        </p:par>
                        <p:par>
                          <p:cTn id="89" fill="hold">
                            <p:stCondLst>
                              <p:cond delay="2500"/>
                            </p:stCondLst>
                            <p:childTnLst>
                              <p:par>
                                <p:cTn id="90" presetID="22" presetClass="entr" presetSubtype="1"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up)">
                                      <p:cBhvr>
                                        <p:cTn id="92" dur="500"/>
                                        <p:tgtEl>
                                          <p:spTgt spid="30"/>
                                        </p:tgtEl>
                                      </p:cBhvr>
                                    </p:animEffect>
                                  </p:childTnLst>
                                </p:cTn>
                              </p:par>
                            </p:childTnLst>
                          </p:cTn>
                        </p:par>
                        <p:par>
                          <p:cTn id="93" fill="hold">
                            <p:stCondLst>
                              <p:cond delay="3000"/>
                            </p:stCondLst>
                            <p:childTnLst>
                              <p:par>
                                <p:cTn id="94" presetID="1"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childTnLst>
                                </p:cTn>
                              </p:par>
                              <p:par>
                                <p:cTn id="96" presetID="35" presetClass="path" presetSubtype="0" accel="50000" decel="50000" fill="hold" grpId="1" nodeType="withEffect">
                                  <p:stCondLst>
                                    <p:cond delay="0"/>
                                  </p:stCondLst>
                                  <p:childTnLst>
                                    <p:animMotion origin="layout" path="M -3.56836E-6 -3.7037E-7 L 0.36686 0.15278 " pathEditMode="relative" rAng="0" ptsTypes="AA">
                                      <p:cBhvr>
                                        <p:cTn id="97" dur="500" spd="-99900" fill="hold"/>
                                        <p:tgtEl>
                                          <p:spTgt spid="31"/>
                                        </p:tgtEl>
                                        <p:attrNameLst>
                                          <p:attrName>ppt_x</p:attrName>
                                          <p:attrName>ppt_y</p:attrName>
                                        </p:attrNameLst>
                                      </p:cBhvr>
                                      <p:rCtr x="18300" y="7600"/>
                                    </p:animMotion>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35" presetClass="path" presetSubtype="0" accel="50000" decel="50000" fill="hold" grpId="1" nodeType="withEffect">
                                  <p:stCondLst>
                                    <p:cond delay="0"/>
                                  </p:stCondLst>
                                  <p:childTnLst>
                                    <p:animMotion origin="layout" path="M 7.85742E-7 -3.33333E-6 L -0.39495 -0.11018 " pathEditMode="relative" rAng="0" ptsTypes="AA">
                                      <p:cBhvr>
                                        <p:cTn id="101" dur="500" spd="-99900" fill="hold"/>
                                        <p:tgtEl>
                                          <p:spTgt spid="32"/>
                                        </p:tgtEl>
                                        <p:attrNameLst>
                                          <p:attrName>ppt_x</p:attrName>
                                          <p:attrName>ppt_y</p:attrName>
                                        </p:attrNameLst>
                                      </p:cBhvr>
                                      <p:rCtr x="-19700" y="-5500"/>
                                    </p:animMotion>
                                  </p:childTnLst>
                                </p:cTn>
                              </p:par>
                            </p:childTnLst>
                          </p:cTn>
                        </p:par>
                        <p:par>
                          <p:cTn id="102" fill="hold">
                            <p:stCondLst>
                              <p:cond delay="3000"/>
                            </p:stCondLst>
                            <p:childTnLst>
                              <p:par>
                                <p:cTn id="103" presetID="18" presetClass="entr" presetSubtype="3"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strips(upRight)">
                                      <p:cBhvr>
                                        <p:cTn id="105" dur="500"/>
                                        <p:tgtEl>
                                          <p:spTgt spid="33"/>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p:bldP spid="28" grpId="0"/>
      <p:bldP spid="29" grpId="0"/>
      <p:bldP spid="30" grpId="0"/>
      <p:bldP spid="31" grpId="0" bldLvl="0" animBg="1"/>
      <p:bldP spid="31" grpId="1" bldLvl="0" animBg="1"/>
      <p:bldP spid="32" grpId="0" bldLvl="0" animBg="1"/>
      <p:bldP spid="32" grpId="1" bldLvl="0" animBg="1"/>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5363" name="文本框 9"/>
          <p:cNvSpPr txBox="1"/>
          <p:nvPr/>
        </p:nvSpPr>
        <p:spPr>
          <a:xfrm>
            <a:off x="841375" y="203200"/>
            <a:ext cx="1366838"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历年对比</a:t>
            </a: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5368"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08</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cxnSp>
        <p:nvCxnSpPr>
          <p:cNvPr id="95" name="直接连接符 94"/>
          <p:cNvCxnSpPr/>
          <p:nvPr/>
        </p:nvCxnSpPr>
        <p:spPr>
          <a:xfrm>
            <a:off x="6096000" y="1270000"/>
            <a:ext cx="0" cy="4175125"/>
          </a:xfrm>
          <a:prstGeom prst="line">
            <a:avLst/>
          </a:prstGeom>
          <a:ln>
            <a:solidFill>
              <a:srgbClr val="2F5EB0"/>
            </a:solidFill>
          </a:ln>
          <a:effectLst/>
        </p:spPr>
        <p:style>
          <a:lnRef idx="1">
            <a:schemeClr val="accent1"/>
          </a:lnRef>
          <a:fillRef idx="0">
            <a:schemeClr val="accent1"/>
          </a:fillRef>
          <a:effectRef idx="0">
            <a:schemeClr val="accent1"/>
          </a:effectRef>
          <a:fontRef idx="minor">
            <a:schemeClr val="tx1"/>
          </a:fontRef>
        </p:style>
      </p:cxnSp>
      <p:sp>
        <p:nvSpPr>
          <p:cNvPr id="96" name="Oval 13"/>
          <p:cNvSpPr/>
          <p:nvPr/>
        </p:nvSpPr>
        <p:spPr>
          <a:xfrm>
            <a:off x="5507984" y="2768995"/>
            <a:ext cx="1176032" cy="11760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strike="noStrike" noProof="1">
                <a:solidFill>
                  <a:schemeClr val="bg1"/>
                </a:solidFill>
                <a:latin typeface="微软雅黑" panose="020B0503020204020204" charset="-122"/>
                <a:ea typeface="微软雅黑" panose="020B0503020204020204" charset="-122"/>
                <a:cs typeface="Open Sans" panose="020B0606030504020204" pitchFamily="34" charset="0"/>
              </a:rPr>
              <a:t>VS</a:t>
            </a:r>
          </a:p>
        </p:txBody>
      </p:sp>
      <p:grpSp>
        <p:nvGrpSpPr>
          <p:cNvPr id="189" name="组合 188"/>
          <p:cNvGrpSpPr/>
          <p:nvPr/>
        </p:nvGrpSpPr>
        <p:grpSpPr>
          <a:xfrm>
            <a:off x="7032625" y="1547813"/>
            <a:ext cx="2878138" cy="657225"/>
            <a:chOff x="7033691" y="1547365"/>
            <a:chExt cx="2880320" cy="657499"/>
          </a:xfrm>
        </p:grpSpPr>
        <p:sp>
          <p:nvSpPr>
            <p:cNvPr id="15373" name="TextBox 7"/>
            <p:cNvSpPr/>
            <p:nvPr/>
          </p:nvSpPr>
          <p:spPr>
            <a:xfrm>
              <a:off x="7897787" y="1722226"/>
              <a:ext cx="1728192" cy="307468"/>
            </a:xfrm>
            <a:prstGeom prst="rect">
              <a:avLst/>
            </a:prstGeom>
            <a:noFill/>
            <a:ln w="9525">
              <a:noFill/>
            </a:ln>
          </p:spPr>
          <p:txBody>
            <a:bodyPr wrap="square" lIns="0" tIns="0" rIns="0" bIns="0" anchor="t">
              <a:spAutoFit/>
            </a:bodyPr>
            <a:lstStyle/>
            <a:p>
              <a:r>
                <a:rPr lang="en-US" altLang="zh-CN" sz="2000" b="1" dirty="0">
                  <a:solidFill>
                    <a:srgbClr val="2F5EB0"/>
                  </a:solidFill>
                  <a:latin typeface="微软雅黑" panose="020B0503020204020204" charset="-122"/>
                  <a:ea typeface="微软雅黑" panose="020B0503020204020204" charset="-122"/>
                  <a:sym typeface="微软雅黑" panose="020B0503020204020204" charset="-122"/>
                </a:rPr>
                <a:t>20xx</a:t>
              </a:r>
              <a:r>
                <a:rPr lang="zh-CN" altLang="en-US" sz="2000" b="1" dirty="0">
                  <a:solidFill>
                    <a:srgbClr val="2F5EB0"/>
                  </a:solidFill>
                  <a:latin typeface="微软雅黑" panose="020B0503020204020204" charset="-122"/>
                  <a:ea typeface="微软雅黑" panose="020B0503020204020204" charset="-122"/>
                  <a:sym typeface="微软雅黑" panose="020B0503020204020204" charset="-122"/>
                </a:rPr>
                <a:t>工作情况</a:t>
              </a:r>
            </a:p>
          </p:txBody>
        </p:sp>
        <p:sp>
          <p:nvSpPr>
            <p:cNvPr id="98" name="圆角矩形 97"/>
            <p:cNvSpPr/>
            <p:nvPr/>
          </p:nvSpPr>
          <p:spPr>
            <a:xfrm>
              <a:off x="7335865" y="1642592"/>
              <a:ext cx="2578146" cy="467045"/>
            </a:xfrm>
            <a:prstGeom prst="roundRect">
              <a:avLst>
                <a:gd name="adj" fmla="val 50000"/>
              </a:avLst>
            </a:prstGeom>
            <a:noFill/>
            <a:ln>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nvGrpSpPr>
            <p:cNvPr id="122" name="组合 121"/>
            <p:cNvGrpSpPr/>
            <p:nvPr/>
          </p:nvGrpSpPr>
          <p:grpSpPr>
            <a:xfrm>
              <a:off x="7033691" y="1547365"/>
              <a:ext cx="657499" cy="657499"/>
              <a:chOff x="6961683" y="1619373"/>
              <a:chExt cx="657499" cy="657499"/>
            </a:xfrm>
          </p:grpSpPr>
          <p:sp>
            <p:nvSpPr>
              <p:cNvPr id="104" name="椭圆 103"/>
              <p:cNvSpPr/>
              <p:nvPr/>
            </p:nvSpPr>
            <p:spPr>
              <a:xfrm>
                <a:off x="6961683" y="1619373"/>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nvGrpSpPr>
              <p:cNvPr id="101" name="组合 100"/>
              <p:cNvGrpSpPr/>
              <p:nvPr/>
            </p:nvGrpSpPr>
            <p:grpSpPr>
              <a:xfrm>
                <a:off x="7144192" y="1817619"/>
                <a:ext cx="357058" cy="261006"/>
                <a:chOff x="7599343" y="3871727"/>
                <a:chExt cx="790674" cy="577975"/>
              </a:xfrm>
              <a:solidFill>
                <a:schemeClr val="bg1"/>
              </a:solidFill>
              <a:effectLst/>
            </p:grpSpPr>
            <p:sp>
              <p:nvSpPr>
                <p:cNvPr id="102"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trike="noStrike" noProof="1">
                    <a:solidFill>
                      <a:srgbClr val="2F5EB0"/>
                    </a:solidFill>
                    <a:latin typeface="微软雅黑" panose="020B0503020204020204" charset="-122"/>
                    <a:ea typeface="微软雅黑" panose="020B0503020204020204" charset="-122"/>
                  </a:endParaRPr>
                </a:p>
              </p:txBody>
            </p:sp>
            <p:sp>
              <p:nvSpPr>
                <p:cNvPr id="103"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trike="noStrike" noProof="1">
                    <a:solidFill>
                      <a:srgbClr val="2F5EB0"/>
                    </a:solidFill>
                    <a:latin typeface="微软雅黑" panose="020B0503020204020204" charset="-122"/>
                    <a:ea typeface="微软雅黑" panose="020B0503020204020204" charset="-122"/>
                  </a:endParaRPr>
                </a:p>
              </p:txBody>
            </p:sp>
          </p:grpSp>
        </p:grpSp>
      </p:grpSp>
      <p:sp>
        <p:nvSpPr>
          <p:cNvPr id="106" name="TextBox 7"/>
          <p:cNvSpPr/>
          <p:nvPr/>
        </p:nvSpPr>
        <p:spPr>
          <a:xfrm>
            <a:off x="7032625" y="2349500"/>
            <a:ext cx="4391025" cy="868363"/>
          </a:xfrm>
          <a:prstGeom prst="rect">
            <a:avLst/>
          </a:prstGeom>
          <a:noFill/>
          <a:ln w="9525">
            <a:noFill/>
          </a:ln>
        </p:spPr>
        <p:txBody>
          <a:bodyPr wrap="square" lIns="0" tIns="0" rIns="0" bIns="0" anchor="t">
            <a:spAutoFit/>
          </a:bodyPr>
          <a:lstStyle/>
          <a:p>
            <a:r>
              <a:rPr lang="zh-CN" altLang="en-US" sz="1400" dirty="0">
                <a:solidFill>
                  <a:srgbClr val="2F5EB0"/>
                </a:solidFill>
                <a:latin typeface="微软雅黑" panose="020B0503020204020204" charset="-122"/>
                <a:ea typeface="微软雅黑" panose="020B0503020204020204" charset="-122"/>
                <a:sym typeface="微软雅黑" panose="020B0503020204020204" charset="-122"/>
              </a:rPr>
              <a:t>在此输入章节详细文字介绍，表达主题的含义合图表的意义，在此输入章节详细文字介绍，表达主题的含义合图表的意义。在此输入章节详细文字介绍，表达主题的含义合图表的意义在此输入章节详细。</a:t>
            </a:r>
          </a:p>
        </p:txBody>
      </p:sp>
      <p:grpSp>
        <p:nvGrpSpPr>
          <p:cNvPr id="192" name="组合 191"/>
          <p:cNvGrpSpPr/>
          <p:nvPr/>
        </p:nvGrpSpPr>
        <p:grpSpPr>
          <a:xfrm>
            <a:off x="7032625" y="3922713"/>
            <a:ext cx="4246563" cy="658812"/>
            <a:chOff x="7033691" y="3923629"/>
            <a:chExt cx="4248472" cy="657499"/>
          </a:xfrm>
        </p:grpSpPr>
        <p:sp>
          <p:nvSpPr>
            <p:cNvPr id="108" name="圆角矩形 107"/>
            <p:cNvSpPr/>
            <p:nvPr/>
          </p:nvSpPr>
          <p:spPr>
            <a:xfrm>
              <a:off x="7335865" y="4011960"/>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14" name="圆角矩形 113"/>
            <p:cNvSpPr/>
            <p:nvPr/>
          </p:nvSpPr>
          <p:spPr>
            <a:xfrm>
              <a:off x="7321723" y="4011960"/>
              <a:ext cx="3745148"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grpSp>
          <p:nvGrpSpPr>
            <p:cNvPr id="15380" name="组合 5"/>
            <p:cNvGrpSpPr/>
            <p:nvPr/>
          </p:nvGrpSpPr>
          <p:grpSpPr>
            <a:xfrm>
              <a:off x="7033691" y="3923629"/>
              <a:ext cx="657499" cy="657499"/>
              <a:chOff x="6961683" y="3995637"/>
              <a:chExt cx="657499" cy="657499"/>
            </a:xfrm>
          </p:grpSpPr>
          <p:sp>
            <p:nvSpPr>
              <p:cNvPr id="109" name="椭圆 108"/>
              <p:cNvSpPr/>
              <p:nvPr/>
            </p:nvSpPr>
            <p:spPr>
              <a:xfrm>
                <a:off x="6961683" y="399563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13" name="Freeform 34"/>
              <p:cNvSpPr>
                <a:spLocks noEditPoints="1"/>
              </p:cNvSpPr>
              <p:nvPr/>
            </p:nvSpPr>
            <p:spPr bwMode="auto">
              <a:xfrm>
                <a:off x="7122056" y="4164494"/>
                <a:ext cx="336751" cy="338622"/>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sp>
          <p:nvSpPr>
            <p:cNvPr id="15383" name="TextBox 7"/>
            <p:cNvSpPr/>
            <p:nvPr/>
          </p:nvSpPr>
          <p:spPr>
            <a:xfrm>
              <a:off x="8039835" y="4098489"/>
              <a:ext cx="1728192" cy="326475"/>
            </a:xfrm>
            <a:prstGeom prst="rect">
              <a:avLst/>
            </a:prstGeom>
            <a:noFill/>
            <a:ln w="9525">
              <a:noFill/>
            </a:ln>
          </p:spPr>
          <p:txBody>
            <a:bodyPr wrap="square" lIns="0" tIns="0" rIns="0" bIns="0" anchor="t">
              <a:spAutoFit/>
            </a:bodyPr>
            <a:lstStyle/>
            <a:p>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计划完成</a:t>
              </a:r>
              <a:r>
                <a:rPr lang="en-US" altLang="zh-CN" sz="2000" b="1" dirty="0">
                  <a:solidFill>
                    <a:schemeClr val="bg1"/>
                  </a:solidFill>
                  <a:latin typeface="微软雅黑" panose="020B0503020204020204" charset="-122"/>
                  <a:ea typeface="微软雅黑" panose="020B0503020204020204" charset="-122"/>
                  <a:sym typeface="微软雅黑" panose="020B0503020204020204" charset="-122"/>
                </a:rPr>
                <a:t>95%</a:t>
              </a:r>
              <a:endParaRPr lang="zh-CN" altLang="en-US" sz="20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93" name="组合 192"/>
          <p:cNvGrpSpPr/>
          <p:nvPr/>
        </p:nvGrpSpPr>
        <p:grpSpPr>
          <a:xfrm>
            <a:off x="7032625" y="4643438"/>
            <a:ext cx="4246563" cy="657225"/>
            <a:chOff x="7033691" y="4643709"/>
            <a:chExt cx="4248472" cy="657499"/>
          </a:xfrm>
        </p:grpSpPr>
        <p:sp>
          <p:nvSpPr>
            <p:cNvPr id="116" name="圆角矩形 115"/>
            <p:cNvSpPr/>
            <p:nvPr/>
          </p:nvSpPr>
          <p:spPr>
            <a:xfrm>
              <a:off x="7335865" y="4732040"/>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17" name="圆角矩形 116"/>
            <p:cNvSpPr/>
            <p:nvPr/>
          </p:nvSpPr>
          <p:spPr>
            <a:xfrm>
              <a:off x="7321723" y="4732040"/>
              <a:ext cx="3600400"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5387" name="TextBox 7"/>
            <p:cNvSpPr/>
            <p:nvPr/>
          </p:nvSpPr>
          <p:spPr>
            <a:xfrm>
              <a:off x="8039835" y="4818569"/>
              <a:ext cx="2027712" cy="326475"/>
            </a:xfrm>
            <a:prstGeom prst="rect">
              <a:avLst/>
            </a:prstGeom>
            <a:noFill/>
            <a:ln w="9525">
              <a:noFill/>
            </a:ln>
          </p:spPr>
          <p:txBody>
            <a:bodyPr wrap="square" lIns="0" tIns="0" rIns="0" bIns="0" anchor="t">
              <a:spAutoFit/>
            </a:bodyPr>
            <a:lstStyle/>
            <a:p>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计划完成</a:t>
              </a:r>
              <a:r>
                <a:rPr lang="en-US" altLang="zh-CN" sz="2000" b="1" dirty="0">
                  <a:solidFill>
                    <a:schemeClr val="bg1"/>
                  </a:solidFill>
                  <a:latin typeface="微软雅黑" panose="020B0503020204020204" charset="-122"/>
                  <a:ea typeface="微软雅黑" panose="020B0503020204020204" charset="-122"/>
                  <a:sym typeface="微软雅黑" panose="020B0503020204020204" charset="-122"/>
                </a:rPr>
                <a:t>950</a:t>
              </a: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万</a:t>
              </a:r>
            </a:p>
          </p:txBody>
        </p:sp>
        <p:grpSp>
          <p:nvGrpSpPr>
            <p:cNvPr id="15388" name="组合 7"/>
            <p:cNvGrpSpPr/>
            <p:nvPr/>
          </p:nvGrpSpPr>
          <p:grpSpPr>
            <a:xfrm>
              <a:off x="7033691" y="4643709"/>
              <a:ext cx="657499" cy="657499"/>
              <a:chOff x="6961683" y="4715717"/>
              <a:chExt cx="657499" cy="657499"/>
            </a:xfrm>
          </p:grpSpPr>
          <p:sp>
            <p:nvSpPr>
              <p:cNvPr id="118" name="椭圆 117"/>
              <p:cNvSpPr/>
              <p:nvPr/>
            </p:nvSpPr>
            <p:spPr>
              <a:xfrm>
                <a:off x="6961683" y="471571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21" name="Freeform 199"/>
              <p:cNvSpPr>
                <a:spLocks noEditPoints="1"/>
              </p:cNvSpPr>
              <p:nvPr/>
            </p:nvSpPr>
            <p:spPr bwMode="auto">
              <a:xfrm>
                <a:off x="7173694" y="4904711"/>
                <a:ext cx="246063" cy="288925"/>
              </a:xfrm>
              <a:custGeom>
                <a:avLst/>
                <a:gdLst>
                  <a:gd name="T0" fmla="*/ 92 w 171"/>
                  <a:gd name="T1" fmla="*/ 153 h 201"/>
                  <a:gd name="T2" fmla="*/ 99 w 171"/>
                  <a:gd name="T3" fmla="*/ 143 h 201"/>
                  <a:gd name="T4" fmla="*/ 92 w 171"/>
                  <a:gd name="T5" fmla="*/ 133 h 201"/>
                  <a:gd name="T6" fmla="*/ 104 w 171"/>
                  <a:gd name="T7" fmla="*/ 47 h 201"/>
                  <a:gd name="T8" fmla="*/ 98 w 171"/>
                  <a:gd name="T9" fmla="*/ 9 h 201"/>
                  <a:gd name="T10" fmla="*/ 93 w 171"/>
                  <a:gd name="T11" fmla="*/ 2 h 201"/>
                  <a:gd name="T12" fmla="*/ 76 w 171"/>
                  <a:gd name="T13" fmla="*/ 35 h 201"/>
                  <a:gd name="T14" fmla="*/ 59 w 171"/>
                  <a:gd name="T15" fmla="*/ 28 h 201"/>
                  <a:gd name="T16" fmla="*/ 74 w 171"/>
                  <a:gd name="T17" fmla="*/ 95 h 201"/>
                  <a:gd name="T18" fmla="*/ 74 w 171"/>
                  <a:gd name="T19" fmla="*/ 104 h 201"/>
                  <a:gd name="T20" fmla="*/ 79 w 171"/>
                  <a:gd name="T21" fmla="*/ 92 h 201"/>
                  <a:gd name="T22" fmla="*/ 171 w 171"/>
                  <a:gd name="T23" fmla="*/ 179 h 201"/>
                  <a:gd name="T24" fmla="*/ 85 w 171"/>
                  <a:gd name="T25" fmla="*/ 49 h 201"/>
                  <a:gd name="T26" fmla="*/ 80 w 171"/>
                  <a:gd name="T27" fmla="*/ 49 h 201"/>
                  <a:gd name="T28" fmla="*/ 67 w 171"/>
                  <a:gd name="T29" fmla="*/ 50 h 201"/>
                  <a:gd name="T30" fmla="*/ 0 w 171"/>
                  <a:gd name="T31" fmla="*/ 179 h 201"/>
                  <a:gd name="T32" fmla="*/ 0 w 171"/>
                  <a:gd name="T33" fmla="*/ 181 h 201"/>
                  <a:gd name="T34" fmla="*/ 2 w 171"/>
                  <a:gd name="T35" fmla="*/ 186 h 201"/>
                  <a:gd name="T36" fmla="*/ 84 w 171"/>
                  <a:gd name="T37" fmla="*/ 201 h 201"/>
                  <a:gd name="T38" fmla="*/ 91 w 171"/>
                  <a:gd name="T39" fmla="*/ 201 h 201"/>
                  <a:gd name="T40" fmla="*/ 134 w 171"/>
                  <a:gd name="T41" fmla="*/ 199 h 201"/>
                  <a:gd name="T42" fmla="*/ 170 w 171"/>
                  <a:gd name="T43" fmla="*/ 186 h 201"/>
                  <a:gd name="T44" fmla="*/ 171 w 171"/>
                  <a:gd name="T45" fmla="*/ 181 h 201"/>
                  <a:gd name="T46" fmla="*/ 171 w 171"/>
                  <a:gd name="T47" fmla="*/ 179 h 201"/>
                  <a:gd name="T48" fmla="*/ 112 w 171"/>
                  <a:gd name="T49" fmla="*/ 162 h 201"/>
                  <a:gd name="T50" fmla="*/ 92 w 171"/>
                  <a:gd name="T51" fmla="*/ 169 h 201"/>
                  <a:gd name="T52" fmla="*/ 79 w 171"/>
                  <a:gd name="T53" fmla="*/ 183 h 201"/>
                  <a:gd name="T54" fmla="*/ 65 w 171"/>
                  <a:gd name="T55" fmla="*/ 166 h 201"/>
                  <a:gd name="T56" fmla="*/ 49 w 171"/>
                  <a:gd name="T57" fmla="*/ 152 h 201"/>
                  <a:gd name="T58" fmla="*/ 71 w 171"/>
                  <a:gd name="T59" fmla="*/ 139 h 201"/>
                  <a:gd name="T60" fmla="*/ 79 w 171"/>
                  <a:gd name="T61" fmla="*/ 152 h 201"/>
                  <a:gd name="T62" fmla="*/ 62 w 171"/>
                  <a:gd name="T63" fmla="*/ 124 h 201"/>
                  <a:gd name="T64" fmla="*/ 49 w 171"/>
                  <a:gd name="T65" fmla="*/ 102 h 201"/>
                  <a:gd name="T66" fmla="*/ 79 w 171"/>
                  <a:gd name="T67" fmla="*/ 75 h 201"/>
                  <a:gd name="T68" fmla="*/ 92 w 171"/>
                  <a:gd name="T69" fmla="*/ 63 h 201"/>
                  <a:gd name="T70" fmla="*/ 110 w 171"/>
                  <a:gd name="T71" fmla="*/ 82 h 201"/>
                  <a:gd name="T72" fmla="*/ 97 w 171"/>
                  <a:gd name="T73" fmla="*/ 101 h 201"/>
                  <a:gd name="T74" fmla="*/ 92 w 171"/>
                  <a:gd name="T75" fmla="*/ 92 h 201"/>
                  <a:gd name="T76" fmla="*/ 114 w 171"/>
                  <a:gd name="T77" fmla="*/ 121 h 201"/>
                  <a:gd name="T78" fmla="*/ 120 w 171"/>
                  <a:gd name="T79" fmla="*/ 15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201">
                    <a:moveTo>
                      <a:pt x="92" y="133"/>
                    </a:moveTo>
                    <a:cubicBezTo>
                      <a:pt x="92" y="153"/>
                      <a:pt x="92" y="153"/>
                      <a:pt x="92" y="153"/>
                    </a:cubicBezTo>
                    <a:cubicBezTo>
                      <a:pt x="95" y="152"/>
                      <a:pt x="95" y="151"/>
                      <a:pt x="97" y="149"/>
                    </a:cubicBezTo>
                    <a:cubicBezTo>
                      <a:pt x="98" y="147"/>
                      <a:pt x="99" y="145"/>
                      <a:pt x="99" y="143"/>
                    </a:cubicBezTo>
                    <a:cubicBezTo>
                      <a:pt x="99" y="141"/>
                      <a:pt x="99" y="139"/>
                      <a:pt x="97" y="138"/>
                    </a:cubicBezTo>
                    <a:cubicBezTo>
                      <a:pt x="96" y="136"/>
                      <a:pt x="96" y="134"/>
                      <a:pt x="92" y="133"/>
                    </a:cubicBezTo>
                    <a:close/>
                    <a:moveTo>
                      <a:pt x="62" y="47"/>
                    </a:moveTo>
                    <a:cubicBezTo>
                      <a:pt x="64" y="46"/>
                      <a:pt x="83" y="39"/>
                      <a:pt x="104" y="47"/>
                    </a:cubicBezTo>
                    <a:cubicBezTo>
                      <a:pt x="102" y="32"/>
                      <a:pt x="109" y="25"/>
                      <a:pt x="109" y="20"/>
                    </a:cubicBezTo>
                    <a:cubicBezTo>
                      <a:pt x="109" y="7"/>
                      <a:pt x="104" y="15"/>
                      <a:pt x="98" y="9"/>
                    </a:cubicBezTo>
                    <a:cubicBezTo>
                      <a:pt x="97" y="11"/>
                      <a:pt x="100" y="21"/>
                      <a:pt x="92" y="31"/>
                    </a:cubicBezTo>
                    <a:cubicBezTo>
                      <a:pt x="97" y="17"/>
                      <a:pt x="93" y="0"/>
                      <a:pt x="93" y="2"/>
                    </a:cubicBezTo>
                    <a:cubicBezTo>
                      <a:pt x="86" y="9"/>
                      <a:pt x="79" y="1"/>
                      <a:pt x="76" y="10"/>
                    </a:cubicBezTo>
                    <a:cubicBezTo>
                      <a:pt x="75" y="13"/>
                      <a:pt x="83" y="22"/>
                      <a:pt x="76" y="35"/>
                    </a:cubicBezTo>
                    <a:cubicBezTo>
                      <a:pt x="76" y="19"/>
                      <a:pt x="72" y="14"/>
                      <a:pt x="73" y="16"/>
                    </a:cubicBezTo>
                    <a:cubicBezTo>
                      <a:pt x="69" y="26"/>
                      <a:pt x="59" y="12"/>
                      <a:pt x="59" y="28"/>
                    </a:cubicBezTo>
                    <a:cubicBezTo>
                      <a:pt x="59" y="31"/>
                      <a:pt x="67" y="35"/>
                      <a:pt x="62" y="47"/>
                    </a:cubicBezTo>
                    <a:close/>
                    <a:moveTo>
                      <a:pt x="74" y="95"/>
                    </a:moveTo>
                    <a:cubicBezTo>
                      <a:pt x="73" y="96"/>
                      <a:pt x="73" y="98"/>
                      <a:pt x="73" y="99"/>
                    </a:cubicBezTo>
                    <a:cubicBezTo>
                      <a:pt x="73" y="101"/>
                      <a:pt x="73" y="103"/>
                      <a:pt x="74" y="104"/>
                    </a:cubicBezTo>
                    <a:cubicBezTo>
                      <a:pt x="75" y="106"/>
                      <a:pt x="77" y="107"/>
                      <a:pt x="79" y="108"/>
                    </a:cubicBezTo>
                    <a:cubicBezTo>
                      <a:pt x="79" y="92"/>
                      <a:pt x="79" y="92"/>
                      <a:pt x="79" y="92"/>
                    </a:cubicBezTo>
                    <a:cubicBezTo>
                      <a:pt x="77" y="92"/>
                      <a:pt x="75" y="93"/>
                      <a:pt x="74" y="95"/>
                    </a:cubicBezTo>
                    <a:close/>
                    <a:moveTo>
                      <a:pt x="171" y="179"/>
                    </a:moveTo>
                    <a:cubicBezTo>
                      <a:pt x="163" y="73"/>
                      <a:pt x="126" y="60"/>
                      <a:pt x="116" y="54"/>
                    </a:cubicBezTo>
                    <a:cubicBezTo>
                      <a:pt x="108" y="51"/>
                      <a:pt x="96" y="50"/>
                      <a:pt x="85" y="49"/>
                    </a:cubicBezTo>
                    <a:cubicBezTo>
                      <a:pt x="84" y="49"/>
                      <a:pt x="83" y="49"/>
                      <a:pt x="82" y="49"/>
                    </a:cubicBezTo>
                    <a:cubicBezTo>
                      <a:pt x="82" y="49"/>
                      <a:pt x="81" y="49"/>
                      <a:pt x="80" y="49"/>
                    </a:cubicBezTo>
                    <a:cubicBezTo>
                      <a:pt x="79" y="49"/>
                      <a:pt x="77" y="49"/>
                      <a:pt x="76" y="50"/>
                    </a:cubicBezTo>
                    <a:cubicBezTo>
                      <a:pt x="73" y="50"/>
                      <a:pt x="70" y="50"/>
                      <a:pt x="67" y="50"/>
                    </a:cubicBezTo>
                    <a:cubicBezTo>
                      <a:pt x="61" y="51"/>
                      <a:pt x="56" y="52"/>
                      <a:pt x="51" y="54"/>
                    </a:cubicBezTo>
                    <a:cubicBezTo>
                      <a:pt x="26" y="64"/>
                      <a:pt x="12" y="68"/>
                      <a:pt x="0" y="179"/>
                    </a:cubicBezTo>
                    <a:cubicBezTo>
                      <a:pt x="0" y="180"/>
                      <a:pt x="0" y="180"/>
                      <a:pt x="0" y="180"/>
                    </a:cubicBezTo>
                    <a:cubicBezTo>
                      <a:pt x="0" y="180"/>
                      <a:pt x="0" y="181"/>
                      <a:pt x="0" y="181"/>
                    </a:cubicBezTo>
                    <a:cubicBezTo>
                      <a:pt x="0" y="181"/>
                      <a:pt x="1" y="182"/>
                      <a:pt x="1" y="183"/>
                    </a:cubicBezTo>
                    <a:cubicBezTo>
                      <a:pt x="1" y="184"/>
                      <a:pt x="1" y="185"/>
                      <a:pt x="2" y="186"/>
                    </a:cubicBezTo>
                    <a:cubicBezTo>
                      <a:pt x="3" y="188"/>
                      <a:pt x="4" y="189"/>
                      <a:pt x="6" y="190"/>
                    </a:cubicBezTo>
                    <a:cubicBezTo>
                      <a:pt x="27" y="198"/>
                      <a:pt x="64" y="201"/>
                      <a:pt x="84" y="201"/>
                    </a:cubicBezTo>
                    <a:cubicBezTo>
                      <a:pt x="85" y="201"/>
                      <a:pt x="86" y="201"/>
                      <a:pt x="88" y="201"/>
                    </a:cubicBezTo>
                    <a:cubicBezTo>
                      <a:pt x="89" y="201"/>
                      <a:pt x="90" y="201"/>
                      <a:pt x="91" y="201"/>
                    </a:cubicBezTo>
                    <a:cubicBezTo>
                      <a:pt x="94" y="201"/>
                      <a:pt x="97" y="201"/>
                      <a:pt x="99" y="201"/>
                    </a:cubicBezTo>
                    <a:cubicBezTo>
                      <a:pt x="105" y="200"/>
                      <a:pt x="129" y="200"/>
                      <a:pt x="134" y="199"/>
                    </a:cubicBezTo>
                    <a:cubicBezTo>
                      <a:pt x="145" y="197"/>
                      <a:pt x="156" y="195"/>
                      <a:pt x="166" y="190"/>
                    </a:cubicBezTo>
                    <a:cubicBezTo>
                      <a:pt x="167" y="189"/>
                      <a:pt x="169" y="188"/>
                      <a:pt x="170" y="186"/>
                    </a:cubicBezTo>
                    <a:cubicBezTo>
                      <a:pt x="170" y="185"/>
                      <a:pt x="171" y="184"/>
                      <a:pt x="171" y="183"/>
                    </a:cubicBezTo>
                    <a:cubicBezTo>
                      <a:pt x="171" y="182"/>
                      <a:pt x="171" y="181"/>
                      <a:pt x="171" y="181"/>
                    </a:cubicBezTo>
                    <a:cubicBezTo>
                      <a:pt x="171" y="181"/>
                      <a:pt x="171" y="180"/>
                      <a:pt x="171" y="180"/>
                    </a:cubicBezTo>
                    <a:cubicBezTo>
                      <a:pt x="171" y="180"/>
                      <a:pt x="171" y="180"/>
                      <a:pt x="171" y="179"/>
                    </a:cubicBezTo>
                    <a:close/>
                    <a:moveTo>
                      <a:pt x="120" y="152"/>
                    </a:moveTo>
                    <a:cubicBezTo>
                      <a:pt x="118" y="156"/>
                      <a:pt x="115" y="159"/>
                      <a:pt x="112" y="162"/>
                    </a:cubicBezTo>
                    <a:cubicBezTo>
                      <a:pt x="109" y="164"/>
                      <a:pt x="106" y="166"/>
                      <a:pt x="102" y="167"/>
                    </a:cubicBezTo>
                    <a:cubicBezTo>
                      <a:pt x="99" y="168"/>
                      <a:pt x="97" y="169"/>
                      <a:pt x="92" y="169"/>
                    </a:cubicBezTo>
                    <a:cubicBezTo>
                      <a:pt x="92" y="183"/>
                      <a:pt x="92" y="183"/>
                      <a:pt x="92" y="183"/>
                    </a:cubicBezTo>
                    <a:cubicBezTo>
                      <a:pt x="79" y="183"/>
                      <a:pt x="79" y="183"/>
                      <a:pt x="79" y="183"/>
                    </a:cubicBezTo>
                    <a:cubicBezTo>
                      <a:pt x="79" y="169"/>
                      <a:pt x="79" y="169"/>
                      <a:pt x="79" y="169"/>
                    </a:cubicBezTo>
                    <a:cubicBezTo>
                      <a:pt x="73" y="169"/>
                      <a:pt x="69" y="168"/>
                      <a:pt x="65" y="166"/>
                    </a:cubicBezTo>
                    <a:cubicBezTo>
                      <a:pt x="61" y="165"/>
                      <a:pt x="59" y="163"/>
                      <a:pt x="57" y="160"/>
                    </a:cubicBezTo>
                    <a:cubicBezTo>
                      <a:pt x="54" y="158"/>
                      <a:pt x="50" y="155"/>
                      <a:pt x="49" y="152"/>
                    </a:cubicBezTo>
                    <a:cubicBezTo>
                      <a:pt x="47" y="149"/>
                      <a:pt x="46" y="150"/>
                      <a:pt x="45" y="146"/>
                    </a:cubicBezTo>
                    <a:cubicBezTo>
                      <a:pt x="71" y="139"/>
                      <a:pt x="71" y="139"/>
                      <a:pt x="71" y="139"/>
                    </a:cubicBezTo>
                    <a:cubicBezTo>
                      <a:pt x="71" y="143"/>
                      <a:pt x="72" y="146"/>
                      <a:pt x="74" y="147"/>
                    </a:cubicBezTo>
                    <a:cubicBezTo>
                      <a:pt x="75" y="149"/>
                      <a:pt x="76" y="151"/>
                      <a:pt x="79" y="152"/>
                    </a:cubicBezTo>
                    <a:cubicBezTo>
                      <a:pt x="79" y="130"/>
                      <a:pt x="79" y="130"/>
                      <a:pt x="79" y="130"/>
                    </a:cubicBezTo>
                    <a:cubicBezTo>
                      <a:pt x="71" y="128"/>
                      <a:pt x="66" y="126"/>
                      <a:pt x="62" y="124"/>
                    </a:cubicBezTo>
                    <a:cubicBezTo>
                      <a:pt x="59" y="123"/>
                      <a:pt x="56" y="120"/>
                      <a:pt x="53" y="116"/>
                    </a:cubicBezTo>
                    <a:cubicBezTo>
                      <a:pt x="50" y="112"/>
                      <a:pt x="49" y="108"/>
                      <a:pt x="49" y="102"/>
                    </a:cubicBezTo>
                    <a:cubicBezTo>
                      <a:pt x="49" y="95"/>
                      <a:pt x="52" y="89"/>
                      <a:pt x="57" y="84"/>
                    </a:cubicBezTo>
                    <a:cubicBezTo>
                      <a:pt x="62" y="79"/>
                      <a:pt x="69" y="76"/>
                      <a:pt x="79" y="75"/>
                    </a:cubicBezTo>
                    <a:cubicBezTo>
                      <a:pt x="79" y="63"/>
                      <a:pt x="79" y="63"/>
                      <a:pt x="79" y="63"/>
                    </a:cubicBezTo>
                    <a:cubicBezTo>
                      <a:pt x="92" y="63"/>
                      <a:pt x="92" y="63"/>
                      <a:pt x="92" y="63"/>
                    </a:cubicBezTo>
                    <a:cubicBezTo>
                      <a:pt x="92" y="75"/>
                      <a:pt x="92" y="75"/>
                      <a:pt x="92" y="75"/>
                    </a:cubicBezTo>
                    <a:cubicBezTo>
                      <a:pt x="101" y="76"/>
                      <a:pt x="106" y="78"/>
                      <a:pt x="110" y="82"/>
                    </a:cubicBezTo>
                    <a:cubicBezTo>
                      <a:pt x="115" y="86"/>
                      <a:pt x="119" y="91"/>
                      <a:pt x="120" y="98"/>
                    </a:cubicBezTo>
                    <a:cubicBezTo>
                      <a:pt x="97" y="101"/>
                      <a:pt x="97" y="101"/>
                      <a:pt x="97" y="101"/>
                    </a:cubicBezTo>
                    <a:cubicBezTo>
                      <a:pt x="96" y="98"/>
                      <a:pt x="95" y="96"/>
                      <a:pt x="94" y="95"/>
                    </a:cubicBezTo>
                    <a:cubicBezTo>
                      <a:pt x="93" y="94"/>
                      <a:pt x="94" y="93"/>
                      <a:pt x="92" y="92"/>
                    </a:cubicBezTo>
                    <a:cubicBezTo>
                      <a:pt x="92" y="110"/>
                      <a:pt x="92" y="110"/>
                      <a:pt x="92" y="110"/>
                    </a:cubicBezTo>
                    <a:cubicBezTo>
                      <a:pt x="104" y="113"/>
                      <a:pt x="110" y="117"/>
                      <a:pt x="114" y="121"/>
                    </a:cubicBezTo>
                    <a:cubicBezTo>
                      <a:pt x="120" y="126"/>
                      <a:pt x="123" y="132"/>
                      <a:pt x="123" y="140"/>
                    </a:cubicBezTo>
                    <a:cubicBezTo>
                      <a:pt x="123" y="144"/>
                      <a:pt x="122" y="148"/>
                      <a:pt x="120" y="15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grpSp>
      <p:grpSp>
        <p:nvGrpSpPr>
          <p:cNvPr id="188" name="组合 187"/>
          <p:cNvGrpSpPr/>
          <p:nvPr/>
        </p:nvGrpSpPr>
        <p:grpSpPr>
          <a:xfrm>
            <a:off x="912813" y="1557338"/>
            <a:ext cx="2879725" cy="657225"/>
            <a:chOff x="913011" y="1556792"/>
            <a:chExt cx="2880320" cy="657499"/>
          </a:xfrm>
        </p:grpSpPr>
        <p:sp>
          <p:nvSpPr>
            <p:cNvPr id="15392" name="TextBox 7"/>
            <p:cNvSpPr/>
            <p:nvPr/>
          </p:nvSpPr>
          <p:spPr>
            <a:xfrm>
              <a:off x="1777108" y="1731653"/>
              <a:ext cx="1728192" cy="307905"/>
            </a:xfrm>
            <a:prstGeom prst="rect">
              <a:avLst/>
            </a:prstGeom>
            <a:noFill/>
            <a:ln w="9525">
              <a:noFill/>
            </a:ln>
          </p:spPr>
          <p:txBody>
            <a:bodyPr wrap="square" lIns="0" tIns="0" rIns="0" bIns="0" anchor="t">
              <a:spAutoFit/>
            </a:bodyPr>
            <a:lstStyle/>
            <a:p>
              <a:r>
                <a:rPr lang="en-US" altLang="zh-CN" sz="2000" b="1" dirty="0" smtClean="0">
                  <a:solidFill>
                    <a:srgbClr val="2F5EB0"/>
                  </a:solidFill>
                  <a:latin typeface="微软雅黑" panose="020B0503020204020204" charset="-122"/>
                  <a:ea typeface="微软雅黑" panose="020B0503020204020204" charset="-122"/>
                  <a:sym typeface="微软雅黑" panose="020B0503020204020204" charset="-122"/>
                </a:rPr>
                <a:t>20xx</a:t>
              </a:r>
              <a:r>
                <a:rPr lang="zh-CN" altLang="en-US" sz="2000" b="1" dirty="0" smtClean="0">
                  <a:solidFill>
                    <a:srgbClr val="2F5EB0"/>
                  </a:solidFill>
                  <a:latin typeface="微软雅黑" panose="020B0503020204020204" charset="-122"/>
                  <a:ea typeface="微软雅黑" panose="020B0503020204020204" charset="-122"/>
                  <a:sym typeface="微软雅黑" panose="020B0503020204020204" charset="-122"/>
                </a:rPr>
                <a:t>工作</a:t>
              </a:r>
              <a:r>
                <a:rPr lang="zh-CN" altLang="en-US" sz="2000" b="1" dirty="0">
                  <a:solidFill>
                    <a:srgbClr val="2F5EB0"/>
                  </a:solidFill>
                  <a:latin typeface="微软雅黑" panose="020B0503020204020204" charset="-122"/>
                  <a:ea typeface="微软雅黑" panose="020B0503020204020204" charset="-122"/>
                  <a:sym typeface="微软雅黑" panose="020B0503020204020204" charset="-122"/>
                </a:rPr>
                <a:t>情况</a:t>
              </a:r>
            </a:p>
          </p:txBody>
        </p:sp>
        <p:sp>
          <p:nvSpPr>
            <p:cNvPr id="124" name="圆角矩形 123"/>
            <p:cNvSpPr/>
            <p:nvPr/>
          </p:nvSpPr>
          <p:spPr>
            <a:xfrm>
              <a:off x="1215185" y="1652019"/>
              <a:ext cx="2578146" cy="467045"/>
            </a:xfrm>
            <a:prstGeom prst="roundRect">
              <a:avLst>
                <a:gd name="adj" fmla="val 50000"/>
              </a:avLst>
            </a:prstGeom>
            <a:noFill/>
            <a:ln>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nvGrpSpPr>
            <p:cNvPr id="125" name="组合 124"/>
            <p:cNvGrpSpPr/>
            <p:nvPr/>
          </p:nvGrpSpPr>
          <p:grpSpPr>
            <a:xfrm>
              <a:off x="913011" y="1556792"/>
              <a:ext cx="657499" cy="657499"/>
              <a:chOff x="6961683" y="1619373"/>
              <a:chExt cx="657499" cy="657499"/>
            </a:xfrm>
          </p:grpSpPr>
          <p:sp>
            <p:nvSpPr>
              <p:cNvPr id="126" name="椭圆 125"/>
              <p:cNvSpPr/>
              <p:nvPr/>
            </p:nvSpPr>
            <p:spPr>
              <a:xfrm>
                <a:off x="6961683" y="1619373"/>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nvGrpSpPr>
              <p:cNvPr id="127" name="组合 126"/>
              <p:cNvGrpSpPr/>
              <p:nvPr/>
            </p:nvGrpSpPr>
            <p:grpSpPr>
              <a:xfrm>
                <a:off x="7144192" y="1817619"/>
                <a:ext cx="357058" cy="261006"/>
                <a:chOff x="7599343" y="3871727"/>
                <a:chExt cx="790674" cy="577975"/>
              </a:xfrm>
              <a:solidFill>
                <a:schemeClr val="bg1"/>
              </a:solidFill>
              <a:effectLst/>
            </p:grpSpPr>
            <p:sp>
              <p:nvSpPr>
                <p:cNvPr id="128"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trike="noStrike" noProof="1">
                    <a:solidFill>
                      <a:srgbClr val="2F5EB0"/>
                    </a:solidFill>
                    <a:latin typeface="微软雅黑" panose="020B0503020204020204" charset="-122"/>
                    <a:ea typeface="微软雅黑" panose="020B0503020204020204" charset="-122"/>
                  </a:endParaRPr>
                </a:p>
              </p:txBody>
            </p:sp>
            <p:sp>
              <p:nvSpPr>
                <p:cNvPr id="129"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trike="noStrike" noProof="1">
                    <a:solidFill>
                      <a:srgbClr val="2F5EB0"/>
                    </a:solidFill>
                    <a:latin typeface="微软雅黑" panose="020B0503020204020204" charset="-122"/>
                    <a:ea typeface="微软雅黑" panose="020B0503020204020204" charset="-122"/>
                  </a:endParaRPr>
                </a:p>
              </p:txBody>
            </p:sp>
          </p:grpSp>
        </p:grpSp>
      </p:grpSp>
      <p:sp>
        <p:nvSpPr>
          <p:cNvPr id="130" name="TextBox 7"/>
          <p:cNvSpPr/>
          <p:nvPr/>
        </p:nvSpPr>
        <p:spPr>
          <a:xfrm>
            <a:off x="912813" y="2359025"/>
            <a:ext cx="4391025" cy="868363"/>
          </a:xfrm>
          <a:prstGeom prst="rect">
            <a:avLst/>
          </a:prstGeom>
          <a:noFill/>
          <a:ln w="9525">
            <a:noFill/>
          </a:ln>
        </p:spPr>
        <p:txBody>
          <a:bodyPr wrap="square" lIns="0" tIns="0" rIns="0" bIns="0" anchor="t">
            <a:spAutoFit/>
          </a:bodyPr>
          <a:lstStyle/>
          <a:p>
            <a:r>
              <a:rPr lang="zh-CN" altLang="en-US" sz="1400" dirty="0">
                <a:solidFill>
                  <a:srgbClr val="2F5EB0"/>
                </a:solidFill>
                <a:latin typeface="微软雅黑" panose="020B0503020204020204" charset="-122"/>
                <a:ea typeface="微软雅黑" panose="020B0503020204020204" charset="-122"/>
                <a:sym typeface="微软雅黑" panose="020B0503020204020204" charset="-122"/>
              </a:rPr>
              <a:t>在此输入章节详细文字介绍，表达主题的含义合图表的意义，在此输入章节详细文字介绍，表达主题的含义合图表的意义。在此输入章节详细文字介绍，表达主题的含义合图表的意义在此输入章节详细。</a:t>
            </a:r>
          </a:p>
        </p:txBody>
      </p:sp>
      <p:grpSp>
        <p:nvGrpSpPr>
          <p:cNvPr id="190" name="组合 189"/>
          <p:cNvGrpSpPr/>
          <p:nvPr/>
        </p:nvGrpSpPr>
        <p:grpSpPr>
          <a:xfrm>
            <a:off x="912813" y="3932238"/>
            <a:ext cx="4246562" cy="657225"/>
            <a:chOff x="913011" y="3933056"/>
            <a:chExt cx="4248472" cy="657499"/>
          </a:xfrm>
        </p:grpSpPr>
        <p:sp>
          <p:nvSpPr>
            <p:cNvPr id="131" name="圆角矩形 130"/>
            <p:cNvSpPr/>
            <p:nvPr/>
          </p:nvSpPr>
          <p:spPr>
            <a:xfrm>
              <a:off x="1215185" y="4021387"/>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32" name="圆角矩形 131"/>
            <p:cNvSpPr/>
            <p:nvPr/>
          </p:nvSpPr>
          <p:spPr>
            <a:xfrm>
              <a:off x="1201043" y="4021387"/>
              <a:ext cx="3456384"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grpSp>
          <p:nvGrpSpPr>
            <p:cNvPr id="15399" name="组合 132"/>
            <p:cNvGrpSpPr/>
            <p:nvPr/>
          </p:nvGrpSpPr>
          <p:grpSpPr>
            <a:xfrm>
              <a:off x="913011" y="3933056"/>
              <a:ext cx="657499" cy="657499"/>
              <a:chOff x="6961683" y="3995637"/>
              <a:chExt cx="657499" cy="657499"/>
            </a:xfrm>
          </p:grpSpPr>
          <p:sp>
            <p:nvSpPr>
              <p:cNvPr id="134" name="椭圆 133"/>
              <p:cNvSpPr/>
              <p:nvPr/>
            </p:nvSpPr>
            <p:spPr>
              <a:xfrm>
                <a:off x="6961683" y="399563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35" name="Freeform 34"/>
              <p:cNvSpPr>
                <a:spLocks noEditPoints="1"/>
              </p:cNvSpPr>
              <p:nvPr/>
            </p:nvSpPr>
            <p:spPr bwMode="auto">
              <a:xfrm>
                <a:off x="7122056" y="4164494"/>
                <a:ext cx="336751" cy="338622"/>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sp>
          <p:nvSpPr>
            <p:cNvPr id="15402" name="TextBox 7"/>
            <p:cNvSpPr/>
            <p:nvPr/>
          </p:nvSpPr>
          <p:spPr>
            <a:xfrm>
              <a:off x="1919155" y="4107916"/>
              <a:ext cx="1728192" cy="326475"/>
            </a:xfrm>
            <a:prstGeom prst="rect">
              <a:avLst/>
            </a:prstGeom>
            <a:noFill/>
            <a:ln w="9525">
              <a:noFill/>
            </a:ln>
          </p:spPr>
          <p:txBody>
            <a:bodyPr wrap="square" lIns="0" tIns="0" rIns="0" bIns="0" anchor="t">
              <a:spAutoFit/>
            </a:bodyPr>
            <a:lstStyle/>
            <a:p>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计划完成</a:t>
              </a:r>
              <a:r>
                <a:rPr lang="en-US" altLang="zh-CN" sz="2000" b="1" dirty="0">
                  <a:solidFill>
                    <a:schemeClr val="bg1"/>
                  </a:solidFill>
                  <a:latin typeface="微软雅黑" panose="020B0503020204020204" charset="-122"/>
                  <a:ea typeface="微软雅黑" panose="020B0503020204020204" charset="-122"/>
                  <a:sym typeface="微软雅黑" panose="020B0503020204020204" charset="-122"/>
                </a:rPr>
                <a:t>85%</a:t>
              </a:r>
              <a:endParaRPr lang="zh-CN" altLang="en-US" sz="20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91" name="组合 190"/>
          <p:cNvGrpSpPr/>
          <p:nvPr/>
        </p:nvGrpSpPr>
        <p:grpSpPr>
          <a:xfrm>
            <a:off x="912813" y="4652963"/>
            <a:ext cx="4246562" cy="657225"/>
            <a:chOff x="913011" y="4653136"/>
            <a:chExt cx="4248472" cy="657499"/>
          </a:xfrm>
        </p:grpSpPr>
        <p:sp>
          <p:nvSpPr>
            <p:cNvPr id="137" name="圆角矩形 136"/>
            <p:cNvSpPr/>
            <p:nvPr/>
          </p:nvSpPr>
          <p:spPr>
            <a:xfrm>
              <a:off x="1215185" y="4741467"/>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38" name="圆角矩形 137"/>
            <p:cNvSpPr/>
            <p:nvPr/>
          </p:nvSpPr>
          <p:spPr>
            <a:xfrm>
              <a:off x="1201043" y="4741467"/>
              <a:ext cx="3096344"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5406" name="TextBox 7"/>
            <p:cNvSpPr/>
            <p:nvPr/>
          </p:nvSpPr>
          <p:spPr>
            <a:xfrm>
              <a:off x="1919155" y="4827996"/>
              <a:ext cx="2018192" cy="326475"/>
            </a:xfrm>
            <a:prstGeom prst="rect">
              <a:avLst/>
            </a:prstGeom>
            <a:noFill/>
            <a:ln w="9525">
              <a:noFill/>
            </a:ln>
          </p:spPr>
          <p:txBody>
            <a:bodyPr wrap="square" lIns="0" tIns="0" rIns="0" bIns="0" anchor="t">
              <a:spAutoFit/>
            </a:bodyPr>
            <a:lstStyle/>
            <a:p>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计划完成</a:t>
              </a:r>
              <a:r>
                <a:rPr lang="en-US" altLang="zh-CN" sz="2000" b="1" dirty="0">
                  <a:solidFill>
                    <a:schemeClr val="bg1"/>
                  </a:solidFill>
                  <a:latin typeface="微软雅黑" panose="020B0503020204020204" charset="-122"/>
                  <a:ea typeface="微软雅黑" panose="020B0503020204020204" charset="-122"/>
                  <a:sym typeface="微软雅黑" panose="020B0503020204020204" charset="-122"/>
                </a:rPr>
                <a:t>750</a:t>
              </a: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万</a:t>
              </a:r>
            </a:p>
          </p:txBody>
        </p:sp>
        <p:grpSp>
          <p:nvGrpSpPr>
            <p:cNvPr id="15407" name="组合 139"/>
            <p:cNvGrpSpPr/>
            <p:nvPr/>
          </p:nvGrpSpPr>
          <p:grpSpPr>
            <a:xfrm>
              <a:off x="913011" y="4653136"/>
              <a:ext cx="657499" cy="657499"/>
              <a:chOff x="6961683" y="4715717"/>
              <a:chExt cx="657499" cy="657499"/>
            </a:xfrm>
          </p:grpSpPr>
          <p:sp>
            <p:nvSpPr>
              <p:cNvPr id="141" name="椭圆 140"/>
              <p:cNvSpPr/>
              <p:nvPr/>
            </p:nvSpPr>
            <p:spPr>
              <a:xfrm>
                <a:off x="6961683" y="471571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42" name="Freeform 199"/>
              <p:cNvSpPr>
                <a:spLocks noEditPoints="1"/>
              </p:cNvSpPr>
              <p:nvPr/>
            </p:nvSpPr>
            <p:spPr bwMode="auto">
              <a:xfrm>
                <a:off x="7173694" y="4904711"/>
                <a:ext cx="246063" cy="288925"/>
              </a:xfrm>
              <a:custGeom>
                <a:avLst/>
                <a:gdLst>
                  <a:gd name="T0" fmla="*/ 92 w 171"/>
                  <a:gd name="T1" fmla="*/ 153 h 201"/>
                  <a:gd name="T2" fmla="*/ 99 w 171"/>
                  <a:gd name="T3" fmla="*/ 143 h 201"/>
                  <a:gd name="T4" fmla="*/ 92 w 171"/>
                  <a:gd name="T5" fmla="*/ 133 h 201"/>
                  <a:gd name="T6" fmla="*/ 104 w 171"/>
                  <a:gd name="T7" fmla="*/ 47 h 201"/>
                  <a:gd name="T8" fmla="*/ 98 w 171"/>
                  <a:gd name="T9" fmla="*/ 9 h 201"/>
                  <a:gd name="T10" fmla="*/ 93 w 171"/>
                  <a:gd name="T11" fmla="*/ 2 h 201"/>
                  <a:gd name="T12" fmla="*/ 76 w 171"/>
                  <a:gd name="T13" fmla="*/ 35 h 201"/>
                  <a:gd name="T14" fmla="*/ 59 w 171"/>
                  <a:gd name="T15" fmla="*/ 28 h 201"/>
                  <a:gd name="T16" fmla="*/ 74 w 171"/>
                  <a:gd name="T17" fmla="*/ 95 h 201"/>
                  <a:gd name="T18" fmla="*/ 74 w 171"/>
                  <a:gd name="T19" fmla="*/ 104 h 201"/>
                  <a:gd name="T20" fmla="*/ 79 w 171"/>
                  <a:gd name="T21" fmla="*/ 92 h 201"/>
                  <a:gd name="T22" fmla="*/ 171 w 171"/>
                  <a:gd name="T23" fmla="*/ 179 h 201"/>
                  <a:gd name="T24" fmla="*/ 85 w 171"/>
                  <a:gd name="T25" fmla="*/ 49 h 201"/>
                  <a:gd name="T26" fmla="*/ 80 w 171"/>
                  <a:gd name="T27" fmla="*/ 49 h 201"/>
                  <a:gd name="T28" fmla="*/ 67 w 171"/>
                  <a:gd name="T29" fmla="*/ 50 h 201"/>
                  <a:gd name="T30" fmla="*/ 0 w 171"/>
                  <a:gd name="T31" fmla="*/ 179 h 201"/>
                  <a:gd name="T32" fmla="*/ 0 w 171"/>
                  <a:gd name="T33" fmla="*/ 181 h 201"/>
                  <a:gd name="T34" fmla="*/ 2 w 171"/>
                  <a:gd name="T35" fmla="*/ 186 h 201"/>
                  <a:gd name="T36" fmla="*/ 84 w 171"/>
                  <a:gd name="T37" fmla="*/ 201 h 201"/>
                  <a:gd name="T38" fmla="*/ 91 w 171"/>
                  <a:gd name="T39" fmla="*/ 201 h 201"/>
                  <a:gd name="T40" fmla="*/ 134 w 171"/>
                  <a:gd name="T41" fmla="*/ 199 h 201"/>
                  <a:gd name="T42" fmla="*/ 170 w 171"/>
                  <a:gd name="T43" fmla="*/ 186 h 201"/>
                  <a:gd name="T44" fmla="*/ 171 w 171"/>
                  <a:gd name="T45" fmla="*/ 181 h 201"/>
                  <a:gd name="T46" fmla="*/ 171 w 171"/>
                  <a:gd name="T47" fmla="*/ 179 h 201"/>
                  <a:gd name="T48" fmla="*/ 112 w 171"/>
                  <a:gd name="T49" fmla="*/ 162 h 201"/>
                  <a:gd name="T50" fmla="*/ 92 w 171"/>
                  <a:gd name="T51" fmla="*/ 169 h 201"/>
                  <a:gd name="T52" fmla="*/ 79 w 171"/>
                  <a:gd name="T53" fmla="*/ 183 h 201"/>
                  <a:gd name="T54" fmla="*/ 65 w 171"/>
                  <a:gd name="T55" fmla="*/ 166 h 201"/>
                  <a:gd name="T56" fmla="*/ 49 w 171"/>
                  <a:gd name="T57" fmla="*/ 152 h 201"/>
                  <a:gd name="T58" fmla="*/ 71 w 171"/>
                  <a:gd name="T59" fmla="*/ 139 h 201"/>
                  <a:gd name="T60" fmla="*/ 79 w 171"/>
                  <a:gd name="T61" fmla="*/ 152 h 201"/>
                  <a:gd name="T62" fmla="*/ 62 w 171"/>
                  <a:gd name="T63" fmla="*/ 124 h 201"/>
                  <a:gd name="T64" fmla="*/ 49 w 171"/>
                  <a:gd name="T65" fmla="*/ 102 h 201"/>
                  <a:gd name="T66" fmla="*/ 79 w 171"/>
                  <a:gd name="T67" fmla="*/ 75 h 201"/>
                  <a:gd name="T68" fmla="*/ 92 w 171"/>
                  <a:gd name="T69" fmla="*/ 63 h 201"/>
                  <a:gd name="T70" fmla="*/ 110 w 171"/>
                  <a:gd name="T71" fmla="*/ 82 h 201"/>
                  <a:gd name="T72" fmla="*/ 97 w 171"/>
                  <a:gd name="T73" fmla="*/ 101 h 201"/>
                  <a:gd name="T74" fmla="*/ 92 w 171"/>
                  <a:gd name="T75" fmla="*/ 92 h 201"/>
                  <a:gd name="T76" fmla="*/ 114 w 171"/>
                  <a:gd name="T77" fmla="*/ 121 h 201"/>
                  <a:gd name="T78" fmla="*/ 120 w 171"/>
                  <a:gd name="T79" fmla="*/ 15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201">
                    <a:moveTo>
                      <a:pt x="92" y="133"/>
                    </a:moveTo>
                    <a:cubicBezTo>
                      <a:pt x="92" y="153"/>
                      <a:pt x="92" y="153"/>
                      <a:pt x="92" y="153"/>
                    </a:cubicBezTo>
                    <a:cubicBezTo>
                      <a:pt x="95" y="152"/>
                      <a:pt x="95" y="151"/>
                      <a:pt x="97" y="149"/>
                    </a:cubicBezTo>
                    <a:cubicBezTo>
                      <a:pt x="98" y="147"/>
                      <a:pt x="99" y="145"/>
                      <a:pt x="99" y="143"/>
                    </a:cubicBezTo>
                    <a:cubicBezTo>
                      <a:pt x="99" y="141"/>
                      <a:pt x="99" y="139"/>
                      <a:pt x="97" y="138"/>
                    </a:cubicBezTo>
                    <a:cubicBezTo>
                      <a:pt x="96" y="136"/>
                      <a:pt x="96" y="134"/>
                      <a:pt x="92" y="133"/>
                    </a:cubicBezTo>
                    <a:close/>
                    <a:moveTo>
                      <a:pt x="62" y="47"/>
                    </a:moveTo>
                    <a:cubicBezTo>
                      <a:pt x="64" y="46"/>
                      <a:pt x="83" y="39"/>
                      <a:pt x="104" y="47"/>
                    </a:cubicBezTo>
                    <a:cubicBezTo>
                      <a:pt x="102" y="32"/>
                      <a:pt x="109" y="25"/>
                      <a:pt x="109" y="20"/>
                    </a:cubicBezTo>
                    <a:cubicBezTo>
                      <a:pt x="109" y="7"/>
                      <a:pt x="104" y="15"/>
                      <a:pt x="98" y="9"/>
                    </a:cubicBezTo>
                    <a:cubicBezTo>
                      <a:pt x="97" y="11"/>
                      <a:pt x="100" y="21"/>
                      <a:pt x="92" y="31"/>
                    </a:cubicBezTo>
                    <a:cubicBezTo>
                      <a:pt x="97" y="17"/>
                      <a:pt x="93" y="0"/>
                      <a:pt x="93" y="2"/>
                    </a:cubicBezTo>
                    <a:cubicBezTo>
                      <a:pt x="86" y="9"/>
                      <a:pt x="79" y="1"/>
                      <a:pt x="76" y="10"/>
                    </a:cubicBezTo>
                    <a:cubicBezTo>
                      <a:pt x="75" y="13"/>
                      <a:pt x="83" y="22"/>
                      <a:pt x="76" y="35"/>
                    </a:cubicBezTo>
                    <a:cubicBezTo>
                      <a:pt x="76" y="19"/>
                      <a:pt x="72" y="14"/>
                      <a:pt x="73" y="16"/>
                    </a:cubicBezTo>
                    <a:cubicBezTo>
                      <a:pt x="69" y="26"/>
                      <a:pt x="59" y="12"/>
                      <a:pt x="59" y="28"/>
                    </a:cubicBezTo>
                    <a:cubicBezTo>
                      <a:pt x="59" y="31"/>
                      <a:pt x="67" y="35"/>
                      <a:pt x="62" y="47"/>
                    </a:cubicBezTo>
                    <a:close/>
                    <a:moveTo>
                      <a:pt x="74" y="95"/>
                    </a:moveTo>
                    <a:cubicBezTo>
                      <a:pt x="73" y="96"/>
                      <a:pt x="73" y="98"/>
                      <a:pt x="73" y="99"/>
                    </a:cubicBezTo>
                    <a:cubicBezTo>
                      <a:pt x="73" y="101"/>
                      <a:pt x="73" y="103"/>
                      <a:pt x="74" y="104"/>
                    </a:cubicBezTo>
                    <a:cubicBezTo>
                      <a:pt x="75" y="106"/>
                      <a:pt x="77" y="107"/>
                      <a:pt x="79" y="108"/>
                    </a:cubicBezTo>
                    <a:cubicBezTo>
                      <a:pt x="79" y="92"/>
                      <a:pt x="79" y="92"/>
                      <a:pt x="79" y="92"/>
                    </a:cubicBezTo>
                    <a:cubicBezTo>
                      <a:pt x="77" y="92"/>
                      <a:pt x="75" y="93"/>
                      <a:pt x="74" y="95"/>
                    </a:cubicBezTo>
                    <a:close/>
                    <a:moveTo>
                      <a:pt x="171" y="179"/>
                    </a:moveTo>
                    <a:cubicBezTo>
                      <a:pt x="163" y="73"/>
                      <a:pt x="126" y="60"/>
                      <a:pt x="116" y="54"/>
                    </a:cubicBezTo>
                    <a:cubicBezTo>
                      <a:pt x="108" y="51"/>
                      <a:pt x="96" y="50"/>
                      <a:pt x="85" y="49"/>
                    </a:cubicBezTo>
                    <a:cubicBezTo>
                      <a:pt x="84" y="49"/>
                      <a:pt x="83" y="49"/>
                      <a:pt x="82" y="49"/>
                    </a:cubicBezTo>
                    <a:cubicBezTo>
                      <a:pt x="82" y="49"/>
                      <a:pt x="81" y="49"/>
                      <a:pt x="80" y="49"/>
                    </a:cubicBezTo>
                    <a:cubicBezTo>
                      <a:pt x="79" y="49"/>
                      <a:pt x="77" y="49"/>
                      <a:pt x="76" y="50"/>
                    </a:cubicBezTo>
                    <a:cubicBezTo>
                      <a:pt x="73" y="50"/>
                      <a:pt x="70" y="50"/>
                      <a:pt x="67" y="50"/>
                    </a:cubicBezTo>
                    <a:cubicBezTo>
                      <a:pt x="61" y="51"/>
                      <a:pt x="56" y="52"/>
                      <a:pt x="51" y="54"/>
                    </a:cubicBezTo>
                    <a:cubicBezTo>
                      <a:pt x="26" y="64"/>
                      <a:pt x="12" y="68"/>
                      <a:pt x="0" y="179"/>
                    </a:cubicBezTo>
                    <a:cubicBezTo>
                      <a:pt x="0" y="180"/>
                      <a:pt x="0" y="180"/>
                      <a:pt x="0" y="180"/>
                    </a:cubicBezTo>
                    <a:cubicBezTo>
                      <a:pt x="0" y="180"/>
                      <a:pt x="0" y="181"/>
                      <a:pt x="0" y="181"/>
                    </a:cubicBezTo>
                    <a:cubicBezTo>
                      <a:pt x="0" y="181"/>
                      <a:pt x="1" y="182"/>
                      <a:pt x="1" y="183"/>
                    </a:cubicBezTo>
                    <a:cubicBezTo>
                      <a:pt x="1" y="184"/>
                      <a:pt x="1" y="185"/>
                      <a:pt x="2" y="186"/>
                    </a:cubicBezTo>
                    <a:cubicBezTo>
                      <a:pt x="3" y="188"/>
                      <a:pt x="4" y="189"/>
                      <a:pt x="6" y="190"/>
                    </a:cubicBezTo>
                    <a:cubicBezTo>
                      <a:pt x="27" y="198"/>
                      <a:pt x="64" y="201"/>
                      <a:pt x="84" y="201"/>
                    </a:cubicBezTo>
                    <a:cubicBezTo>
                      <a:pt x="85" y="201"/>
                      <a:pt x="86" y="201"/>
                      <a:pt x="88" y="201"/>
                    </a:cubicBezTo>
                    <a:cubicBezTo>
                      <a:pt x="89" y="201"/>
                      <a:pt x="90" y="201"/>
                      <a:pt x="91" y="201"/>
                    </a:cubicBezTo>
                    <a:cubicBezTo>
                      <a:pt x="94" y="201"/>
                      <a:pt x="97" y="201"/>
                      <a:pt x="99" y="201"/>
                    </a:cubicBezTo>
                    <a:cubicBezTo>
                      <a:pt x="105" y="200"/>
                      <a:pt x="129" y="200"/>
                      <a:pt x="134" y="199"/>
                    </a:cubicBezTo>
                    <a:cubicBezTo>
                      <a:pt x="145" y="197"/>
                      <a:pt x="156" y="195"/>
                      <a:pt x="166" y="190"/>
                    </a:cubicBezTo>
                    <a:cubicBezTo>
                      <a:pt x="167" y="189"/>
                      <a:pt x="169" y="188"/>
                      <a:pt x="170" y="186"/>
                    </a:cubicBezTo>
                    <a:cubicBezTo>
                      <a:pt x="170" y="185"/>
                      <a:pt x="171" y="184"/>
                      <a:pt x="171" y="183"/>
                    </a:cubicBezTo>
                    <a:cubicBezTo>
                      <a:pt x="171" y="182"/>
                      <a:pt x="171" y="181"/>
                      <a:pt x="171" y="181"/>
                    </a:cubicBezTo>
                    <a:cubicBezTo>
                      <a:pt x="171" y="181"/>
                      <a:pt x="171" y="180"/>
                      <a:pt x="171" y="180"/>
                    </a:cubicBezTo>
                    <a:cubicBezTo>
                      <a:pt x="171" y="180"/>
                      <a:pt x="171" y="180"/>
                      <a:pt x="171" y="179"/>
                    </a:cubicBezTo>
                    <a:close/>
                    <a:moveTo>
                      <a:pt x="120" y="152"/>
                    </a:moveTo>
                    <a:cubicBezTo>
                      <a:pt x="118" y="156"/>
                      <a:pt x="115" y="159"/>
                      <a:pt x="112" y="162"/>
                    </a:cubicBezTo>
                    <a:cubicBezTo>
                      <a:pt x="109" y="164"/>
                      <a:pt x="106" y="166"/>
                      <a:pt x="102" y="167"/>
                    </a:cubicBezTo>
                    <a:cubicBezTo>
                      <a:pt x="99" y="168"/>
                      <a:pt x="97" y="169"/>
                      <a:pt x="92" y="169"/>
                    </a:cubicBezTo>
                    <a:cubicBezTo>
                      <a:pt x="92" y="183"/>
                      <a:pt x="92" y="183"/>
                      <a:pt x="92" y="183"/>
                    </a:cubicBezTo>
                    <a:cubicBezTo>
                      <a:pt x="79" y="183"/>
                      <a:pt x="79" y="183"/>
                      <a:pt x="79" y="183"/>
                    </a:cubicBezTo>
                    <a:cubicBezTo>
                      <a:pt x="79" y="169"/>
                      <a:pt x="79" y="169"/>
                      <a:pt x="79" y="169"/>
                    </a:cubicBezTo>
                    <a:cubicBezTo>
                      <a:pt x="73" y="169"/>
                      <a:pt x="69" y="168"/>
                      <a:pt x="65" y="166"/>
                    </a:cubicBezTo>
                    <a:cubicBezTo>
                      <a:pt x="61" y="165"/>
                      <a:pt x="59" y="163"/>
                      <a:pt x="57" y="160"/>
                    </a:cubicBezTo>
                    <a:cubicBezTo>
                      <a:pt x="54" y="158"/>
                      <a:pt x="50" y="155"/>
                      <a:pt x="49" y="152"/>
                    </a:cubicBezTo>
                    <a:cubicBezTo>
                      <a:pt x="47" y="149"/>
                      <a:pt x="46" y="150"/>
                      <a:pt x="45" y="146"/>
                    </a:cubicBezTo>
                    <a:cubicBezTo>
                      <a:pt x="71" y="139"/>
                      <a:pt x="71" y="139"/>
                      <a:pt x="71" y="139"/>
                    </a:cubicBezTo>
                    <a:cubicBezTo>
                      <a:pt x="71" y="143"/>
                      <a:pt x="72" y="146"/>
                      <a:pt x="74" y="147"/>
                    </a:cubicBezTo>
                    <a:cubicBezTo>
                      <a:pt x="75" y="149"/>
                      <a:pt x="76" y="151"/>
                      <a:pt x="79" y="152"/>
                    </a:cubicBezTo>
                    <a:cubicBezTo>
                      <a:pt x="79" y="130"/>
                      <a:pt x="79" y="130"/>
                      <a:pt x="79" y="130"/>
                    </a:cubicBezTo>
                    <a:cubicBezTo>
                      <a:pt x="71" y="128"/>
                      <a:pt x="66" y="126"/>
                      <a:pt x="62" y="124"/>
                    </a:cubicBezTo>
                    <a:cubicBezTo>
                      <a:pt x="59" y="123"/>
                      <a:pt x="56" y="120"/>
                      <a:pt x="53" y="116"/>
                    </a:cubicBezTo>
                    <a:cubicBezTo>
                      <a:pt x="50" y="112"/>
                      <a:pt x="49" y="108"/>
                      <a:pt x="49" y="102"/>
                    </a:cubicBezTo>
                    <a:cubicBezTo>
                      <a:pt x="49" y="95"/>
                      <a:pt x="52" y="89"/>
                      <a:pt x="57" y="84"/>
                    </a:cubicBezTo>
                    <a:cubicBezTo>
                      <a:pt x="62" y="79"/>
                      <a:pt x="69" y="76"/>
                      <a:pt x="79" y="75"/>
                    </a:cubicBezTo>
                    <a:cubicBezTo>
                      <a:pt x="79" y="63"/>
                      <a:pt x="79" y="63"/>
                      <a:pt x="79" y="63"/>
                    </a:cubicBezTo>
                    <a:cubicBezTo>
                      <a:pt x="92" y="63"/>
                      <a:pt x="92" y="63"/>
                      <a:pt x="92" y="63"/>
                    </a:cubicBezTo>
                    <a:cubicBezTo>
                      <a:pt x="92" y="75"/>
                      <a:pt x="92" y="75"/>
                      <a:pt x="92" y="75"/>
                    </a:cubicBezTo>
                    <a:cubicBezTo>
                      <a:pt x="101" y="76"/>
                      <a:pt x="106" y="78"/>
                      <a:pt x="110" y="82"/>
                    </a:cubicBezTo>
                    <a:cubicBezTo>
                      <a:pt x="115" y="86"/>
                      <a:pt x="119" y="91"/>
                      <a:pt x="120" y="98"/>
                    </a:cubicBezTo>
                    <a:cubicBezTo>
                      <a:pt x="97" y="101"/>
                      <a:pt x="97" y="101"/>
                      <a:pt x="97" y="101"/>
                    </a:cubicBezTo>
                    <a:cubicBezTo>
                      <a:pt x="96" y="98"/>
                      <a:pt x="95" y="96"/>
                      <a:pt x="94" y="95"/>
                    </a:cubicBezTo>
                    <a:cubicBezTo>
                      <a:pt x="93" y="94"/>
                      <a:pt x="94" y="93"/>
                      <a:pt x="92" y="92"/>
                    </a:cubicBezTo>
                    <a:cubicBezTo>
                      <a:pt x="92" y="110"/>
                      <a:pt x="92" y="110"/>
                      <a:pt x="92" y="110"/>
                    </a:cubicBezTo>
                    <a:cubicBezTo>
                      <a:pt x="104" y="113"/>
                      <a:pt x="110" y="117"/>
                      <a:pt x="114" y="121"/>
                    </a:cubicBezTo>
                    <a:cubicBezTo>
                      <a:pt x="120" y="126"/>
                      <a:pt x="123" y="132"/>
                      <a:pt x="123" y="140"/>
                    </a:cubicBezTo>
                    <a:cubicBezTo>
                      <a:pt x="123" y="144"/>
                      <a:pt x="122" y="148"/>
                      <a:pt x="120" y="15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grpSp>
      <p:sp>
        <p:nvSpPr>
          <p:cNvPr id="194" name="TextBox 193"/>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00"/>
                                        <p:tgtEl>
                                          <p:spTgt spid="9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down)">
                                      <p:cBhvr>
                                        <p:cTn id="11" dur="500"/>
                                        <p:tgtEl>
                                          <p:spTgt spid="9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1000"/>
                                        <p:tgtEl>
                                          <p:spTgt spid="188"/>
                                        </p:tgtEl>
                                      </p:cBhvr>
                                    </p:animEffect>
                                    <p:anim calcmode="lin" valueType="num">
                                      <p:cBhvr>
                                        <p:cTn id="16" dur="1000" fill="hold"/>
                                        <p:tgtEl>
                                          <p:spTgt spid="188"/>
                                        </p:tgtEl>
                                        <p:attrNameLst>
                                          <p:attrName>ppt_x</p:attrName>
                                        </p:attrNameLst>
                                      </p:cBhvr>
                                      <p:tavLst>
                                        <p:tav tm="0">
                                          <p:val>
                                            <p:strVal val="#ppt_x"/>
                                          </p:val>
                                        </p:tav>
                                        <p:tav tm="100000">
                                          <p:val>
                                            <p:strVal val="#ppt_x"/>
                                          </p:val>
                                        </p:tav>
                                      </p:tavLst>
                                    </p:anim>
                                    <p:anim calcmode="lin" valueType="num">
                                      <p:cBhvr>
                                        <p:cTn id="17" dur="1000" fill="hold"/>
                                        <p:tgtEl>
                                          <p:spTgt spid="18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1000"/>
                                        <p:tgtEl>
                                          <p:spTgt spid="130"/>
                                        </p:tgtEl>
                                      </p:cBhvr>
                                    </p:animEffect>
                                    <p:anim calcmode="lin" valueType="num">
                                      <p:cBhvr>
                                        <p:cTn id="22" dur="1000" fill="hold"/>
                                        <p:tgtEl>
                                          <p:spTgt spid="130"/>
                                        </p:tgtEl>
                                        <p:attrNameLst>
                                          <p:attrName>ppt_x</p:attrName>
                                        </p:attrNameLst>
                                      </p:cBhvr>
                                      <p:tavLst>
                                        <p:tav tm="0">
                                          <p:val>
                                            <p:strVal val="#ppt_x"/>
                                          </p:val>
                                        </p:tav>
                                        <p:tav tm="100000">
                                          <p:val>
                                            <p:strVal val="#ppt_x"/>
                                          </p:val>
                                        </p:tav>
                                      </p:tavLst>
                                    </p:anim>
                                    <p:anim calcmode="lin" valueType="num">
                                      <p:cBhvr>
                                        <p:cTn id="23" dur="1000" fill="hold"/>
                                        <p:tgtEl>
                                          <p:spTgt spid="13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1000"/>
                                        <p:tgtEl>
                                          <p:spTgt spid="190"/>
                                        </p:tgtEl>
                                      </p:cBhvr>
                                    </p:animEffect>
                                    <p:anim calcmode="lin" valueType="num">
                                      <p:cBhvr>
                                        <p:cTn id="28" dur="1000" fill="hold"/>
                                        <p:tgtEl>
                                          <p:spTgt spid="190"/>
                                        </p:tgtEl>
                                        <p:attrNameLst>
                                          <p:attrName>ppt_x</p:attrName>
                                        </p:attrNameLst>
                                      </p:cBhvr>
                                      <p:tavLst>
                                        <p:tav tm="0">
                                          <p:val>
                                            <p:strVal val="#ppt_x"/>
                                          </p:val>
                                        </p:tav>
                                        <p:tav tm="100000">
                                          <p:val>
                                            <p:strVal val="#ppt_x"/>
                                          </p:val>
                                        </p:tav>
                                      </p:tavLst>
                                    </p:anim>
                                    <p:anim calcmode="lin" valueType="num">
                                      <p:cBhvr>
                                        <p:cTn id="29" dur="1000" fill="hold"/>
                                        <p:tgtEl>
                                          <p:spTgt spid="19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191"/>
                                        </p:tgtEl>
                                        <p:attrNameLst>
                                          <p:attrName>style.visibility</p:attrName>
                                        </p:attrNameLst>
                                      </p:cBhvr>
                                      <p:to>
                                        <p:strVal val="visible"/>
                                      </p:to>
                                    </p:set>
                                    <p:animEffect transition="in" filter="fade">
                                      <p:cBhvr>
                                        <p:cTn id="33" dur="1000"/>
                                        <p:tgtEl>
                                          <p:spTgt spid="191"/>
                                        </p:tgtEl>
                                      </p:cBhvr>
                                    </p:animEffect>
                                    <p:anim calcmode="lin" valueType="num">
                                      <p:cBhvr>
                                        <p:cTn id="34" dur="1000" fill="hold"/>
                                        <p:tgtEl>
                                          <p:spTgt spid="191"/>
                                        </p:tgtEl>
                                        <p:attrNameLst>
                                          <p:attrName>ppt_x</p:attrName>
                                        </p:attrNameLst>
                                      </p:cBhvr>
                                      <p:tavLst>
                                        <p:tav tm="0">
                                          <p:val>
                                            <p:strVal val="#ppt_x"/>
                                          </p:val>
                                        </p:tav>
                                        <p:tav tm="100000">
                                          <p:val>
                                            <p:strVal val="#ppt_x"/>
                                          </p:val>
                                        </p:tav>
                                      </p:tavLst>
                                    </p:anim>
                                    <p:anim calcmode="lin" valueType="num">
                                      <p:cBhvr>
                                        <p:cTn id="35" dur="1000" fill="hold"/>
                                        <p:tgtEl>
                                          <p:spTgt spid="191"/>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89"/>
                                        </p:tgtEl>
                                        <p:attrNameLst>
                                          <p:attrName>style.visibility</p:attrName>
                                        </p:attrNameLst>
                                      </p:cBhvr>
                                      <p:to>
                                        <p:strVal val="visible"/>
                                      </p:to>
                                    </p:set>
                                    <p:animEffect transition="in" filter="fade">
                                      <p:cBhvr>
                                        <p:cTn id="39" dur="1000"/>
                                        <p:tgtEl>
                                          <p:spTgt spid="189"/>
                                        </p:tgtEl>
                                      </p:cBhvr>
                                    </p:animEffect>
                                    <p:anim calcmode="lin" valueType="num">
                                      <p:cBhvr>
                                        <p:cTn id="40" dur="1000" fill="hold"/>
                                        <p:tgtEl>
                                          <p:spTgt spid="189"/>
                                        </p:tgtEl>
                                        <p:attrNameLst>
                                          <p:attrName>ppt_x</p:attrName>
                                        </p:attrNameLst>
                                      </p:cBhvr>
                                      <p:tavLst>
                                        <p:tav tm="0">
                                          <p:val>
                                            <p:strVal val="#ppt_x"/>
                                          </p:val>
                                        </p:tav>
                                        <p:tav tm="100000">
                                          <p:val>
                                            <p:strVal val="#ppt_x"/>
                                          </p:val>
                                        </p:tav>
                                      </p:tavLst>
                                    </p:anim>
                                    <p:anim calcmode="lin" valueType="num">
                                      <p:cBhvr>
                                        <p:cTn id="41" dur="1000" fill="hold"/>
                                        <p:tgtEl>
                                          <p:spTgt spid="189"/>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1000"/>
                                        <p:tgtEl>
                                          <p:spTgt spid="106"/>
                                        </p:tgtEl>
                                      </p:cBhvr>
                                    </p:animEffect>
                                    <p:anim calcmode="lin" valueType="num">
                                      <p:cBhvr>
                                        <p:cTn id="46" dur="1000" fill="hold"/>
                                        <p:tgtEl>
                                          <p:spTgt spid="106"/>
                                        </p:tgtEl>
                                        <p:attrNameLst>
                                          <p:attrName>ppt_x</p:attrName>
                                        </p:attrNameLst>
                                      </p:cBhvr>
                                      <p:tavLst>
                                        <p:tav tm="0">
                                          <p:val>
                                            <p:strVal val="#ppt_x"/>
                                          </p:val>
                                        </p:tav>
                                        <p:tav tm="100000">
                                          <p:val>
                                            <p:strVal val="#ppt_x"/>
                                          </p:val>
                                        </p:tav>
                                      </p:tavLst>
                                    </p:anim>
                                    <p:anim calcmode="lin" valueType="num">
                                      <p:cBhvr>
                                        <p:cTn id="47" dur="1000" fill="hold"/>
                                        <p:tgtEl>
                                          <p:spTgt spid="106"/>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2" presetClass="entr" presetSubtype="0" fill="hold" nodeType="afterEffect">
                                  <p:stCondLst>
                                    <p:cond delay="0"/>
                                  </p:stCondLst>
                                  <p:childTnLst>
                                    <p:set>
                                      <p:cBhvr>
                                        <p:cTn id="50" dur="1" fill="hold">
                                          <p:stCondLst>
                                            <p:cond delay="0"/>
                                          </p:stCondLst>
                                        </p:cTn>
                                        <p:tgtEl>
                                          <p:spTgt spid="192"/>
                                        </p:tgtEl>
                                        <p:attrNameLst>
                                          <p:attrName>style.visibility</p:attrName>
                                        </p:attrNameLst>
                                      </p:cBhvr>
                                      <p:to>
                                        <p:strVal val="visible"/>
                                      </p:to>
                                    </p:set>
                                    <p:animEffect transition="in" filter="fade">
                                      <p:cBhvr>
                                        <p:cTn id="51" dur="1000"/>
                                        <p:tgtEl>
                                          <p:spTgt spid="192"/>
                                        </p:tgtEl>
                                      </p:cBhvr>
                                    </p:animEffect>
                                    <p:anim calcmode="lin" valueType="num">
                                      <p:cBhvr>
                                        <p:cTn id="52" dur="1000" fill="hold"/>
                                        <p:tgtEl>
                                          <p:spTgt spid="192"/>
                                        </p:tgtEl>
                                        <p:attrNameLst>
                                          <p:attrName>ppt_x</p:attrName>
                                        </p:attrNameLst>
                                      </p:cBhvr>
                                      <p:tavLst>
                                        <p:tav tm="0">
                                          <p:val>
                                            <p:strVal val="#ppt_x"/>
                                          </p:val>
                                        </p:tav>
                                        <p:tav tm="100000">
                                          <p:val>
                                            <p:strVal val="#ppt_x"/>
                                          </p:val>
                                        </p:tav>
                                      </p:tavLst>
                                    </p:anim>
                                    <p:anim calcmode="lin" valueType="num">
                                      <p:cBhvr>
                                        <p:cTn id="53" dur="1000" fill="hold"/>
                                        <p:tgtEl>
                                          <p:spTgt spid="192"/>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nodeType="afterEffect">
                                  <p:stCondLst>
                                    <p:cond delay="0"/>
                                  </p:stCondLst>
                                  <p:childTnLst>
                                    <p:set>
                                      <p:cBhvr>
                                        <p:cTn id="56" dur="1" fill="hold">
                                          <p:stCondLst>
                                            <p:cond delay="0"/>
                                          </p:stCondLst>
                                        </p:cTn>
                                        <p:tgtEl>
                                          <p:spTgt spid="193"/>
                                        </p:tgtEl>
                                        <p:attrNameLst>
                                          <p:attrName>style.visibility</p:attrName>
                                        </p:attrNameLst>
                                      </p:cBhvr>
                                      <p:to>
                                        <p:strVal val="visible"/>
                                      </p:to>
                                    </p:set>
                                    <p:animEffect transition="in" filter="fade">
                                      <p:cBhvr>
                                        <p:cTn id="57" dur="1000"/>
                                        <p:tgtEl>
                                          <p:spTgt spid="193"/>
                                        </p:tgtEl>
                                      </p:cBhvr>
                                    </p:animEffect>
                                    <p:anim calcmode="lin" valueType="num">
                                      <p:cBhvr>
                                        <p:cTn id="58" dur="1000" fill="hold"/>
                                        <p:tgtEl>
                                          <p:spTgt spid="193"/>
                                        </p:tgtEl>
                                        <p:attrNameLst>
                                          <p:attrName>ppt_x</p:attrName>
                                        </p:attrNameLst>
                                      </p:cBhvr>
                                      <p:tavLst>
                                        <p:tav tm="0">
                                          <p:val>
                                            <p:strVal val="#ppt_x"/>
                                          </p:val>
                                        </p:tav>
                                        <p:tav tm="100000">
                                          <p:val>
                                            <p:strVal val="#ppt_x"/>
                                          </p:val>
                                        </p:tav>
                                      </p:tavLst>
                                    </p:anim>
                                    <p:anim calcmode="lin" valueType="num">
                                      <p:cBhvr>
                                        <p:cTn id="59" dur="1000" fill="hold"/>
                                        <p:tgtEl>
                                          <p:spTgt spid="193"/>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10" presetClass="entr" presetSubtype="0" fill="hold" grpId="0" nodeType="afterEffect">
                                  <p:stCondLst>
                                    <p:cond delay="0"/>
                                  </p:stCondLst>
                                  <p:childTnLst>
                                    <p:set>
                                      <p:cBhvr>
                                        <p:cTn id="62" dur="1" fill="hold">
                                          <p:stCondLst>
                                            <p:cond delay="0"/>
                                          </p:stCondLst>
                                        </p:cTn>
                                        <p:tgtEl>
                                          <p:spTgt spid="194"/>
                                        </p:tgtEl>
                                        <p:attrNameLst>
                                          <p:attrName>style.visibility</p:attrName>
                                        </p:attrNameLst>
                                      </p:cBhvr>
                                      <p:to>
                                        <p:strVal val="visible"/>
                                      </p:to>
                                    </p:set>
                                    <p:animEffect transition="in" filter="fade">
                                      <p:cBhvr>
                                        <p:cTn id="63" dur="125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bldLvl="0" animBg="1"/>
      <p:bldP spid="106" grpId="0" bldLvl="0" animBg="1"/>
      <p:bldP spid="130" grpId="0" bldLvl="0" animBg="1"/>
      <p:bldP spid="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7411" name="文本框 9"/>
          <p:cNvSpPr txBox="1"/>
          <p:nvPr/>
        </p:nvSpPr>
        <p:spPr>
          <a:xfrm>
            <a:off x="841375" y="203200"/>
            <a:ext cx="1366838" cy="360363"/>
          </a:xfrm>
          <a:prstGeom prst="rect">
            <a:avLst/>
          </a:prstGeom>
          <a:noFill/>
          <a:ln w="9525">
            <a:noFill/>
          </a:ln>
        </p:spPr>
        <p:txBody>
          <a:bodyPr wrap="square" lIns="68562" tIns="34281" rIns="68562" bIns="34281" anchor="t">
            <a:spAutoFit/>
          </a:bodyPr>
          <a:lstStyle/>
          <a:p>
            <a:pPr marL="0" lvl="1" indent="457200"/>
            <a:r>
              <a:rPr lang="zh-CN" altLang="en-US" dirty="0">
                <a:solidFill>
                  <a:srgbClr val="2F5EB0"/>
                </a:solidFill>
                <a:latin typeface="微软雅黑" panose="020B0503020204020204" charset="-122"/>
                <a:ea typeface="微软雅黑" panose="020B0503020204020204" charset="-122"/>
              </a:rPr>
              <a:t>月度数据</a:t>
            </a: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7416"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09</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graphicFrame>
        <p:nvGraphicFramePr>
          <p:cNvPr id="17418" name="对象 5"/>
          <p:cNvGraphicFramePr/>
          <p:nvPr/>
        </p:nvGraphicFramePr>
        <p:xfrm>
          <a:off x="1109663" y="831850"/>
          <a:ext cx="10115550" cy="2900363"/>
        </p:xfrm>
        <a:graphic>
          <a:graphicData uri="http://schemas.openxmlformats.org/presentationml/2006/ole">
            <mc:AlternateContent xmlns:mc="http://schemas.openxmlformats.org/markup-compatibility/2006">
              <mc:Choice xmlns:v="urn:schemas-microsoft-com:vml" Requires="v">
                <p:oleObj spid="_x0000_s3079" r:id="rId5" imgW="10115550" imgH="2895600" progId="excel.sheet.8">
                  <p:embed/>
                </p:oleObj>
              </mc:Choice>
              <mc:Fallback>
                <p:oleObj r:id="rId5" imgW="10115550" imgH="2895600" progId="excel.sheet.8">
                  <p:embed/>
                  <p:pic>
                    <p:nvPicPr>
                      <p:cNvPr id="0" name="图片 3075"/>
                      <p:cNvPicPr/>
                      <p:nvPr/>
                    </p:nvPicPr>
                    <p:blipFill>
                      <a:blip r:embed="rId6"/>
                      <a:stretch>
                        <a:fillRect/>
                      </a:stretch>
                    </p:blipFill>
                    <p:spPr>
                      <a:xfrm>
                        <a:off x="1109663" y="831850"/>
                        <a:ext cx="10115550" cy="2900363"/>
                      </a:xfrm>
                      <a:prstGeom prst="rect">
                        <a:avLst/>
                      </a:prstGeom>
                      <a:noFill/>
                      <a:ln w="38100">
                        <a:noFill/>
                        <a:miter/>
                      </a:ln>
                    </p:spPr>
                  </p:pic>
                </p:oleObj>
              </mc:Fallback>
            </mc:AlternateContent>
          </a:graphicData>
        </a:graphic>
      </p:graphicFrame>
      <p:sp>
        <p:nvSpPr>
          <p:cNvPr id="146" name="Rektangel 76"/>
          <p:cNvSpPr/>
          <p:nvPr/>
        </p:nvSpPr>
        <p:spPr>
          <a:xfrm>
            <a:off x="5003800" y="3727450"/>
            <a:ext cx="1295400" cy="385763"/>
          </a:xfrm>
          <a:prstGeom prst="rect">
            <a:avLst/>
          </a:prstGeom>
          <a:noFill/>
          <a:ln w="9525">
            <a:noFill/>
          </a:ln>
        </p:spPr>
        <p:txBody>
          <a:bodyPr wrap="square" anchor="t">
            <a:spAutoFit/>
          </a:bodyPr>
          <a:lstStyle/>
          <a:p>
            <a:pPr eaLnBrk="0" hangingPunct="0"/>
            <a:r>
              <a:rPr lang="zh-CN" altLang="en-US" b="1" dirty="0">
                <a:solidFill>
                  <a:srgbClr val="2F5EB0"/>
                </a:solidFill>
                <a:latin typeface="Impact MT Std" pitchFamily="34" charset="0"/>
                <a:ea typeface="微软雅黑" panose="020B0503020204020204" charset="-122"/>
              </a:rPr>
              <a:t>输入标题</a:t>
            </a:r>
            <a:endParaRPr lang="en-US" altLang="zh-CN" sz="4400" b="1" dirty="0">
              <a:solidFill>
                <a:srgbClr val="2F5EB0"/>
              </a:solidFill>
              <a:latin typeface="Calibri" panose="020F0502020204030204" charset="0"/>
              <a:ea typeface="宋体" panose="02010600030101010101" pitchFamily="2" charset="-122"/>
            </a:endParaRPr>
          </a:p>
        </p:txBody>
      </p:sp>
      <p:sp>
        <p:nvSpPr>
          <p:cNvPr id="147" name="Oval 175"/>
          <p:cNvSpPr>
            <a:spLocks noChangeArrowheads="1"/>
          </p:cNvSpPr>
          <p:nvPr/>
        </p:nvSpPr>
        <p:spPr bwMode="auto">
          <a:xfrm>
            <a:off x="4800193" y="3788051"/>
            <a:ext cx="204026" cy="204026"/>
          </a:xfrm>
          <a:prstGeom prst="ellipse">
            <a:avLst/>
          </a:prstGeom>
          <a:solidFill>
            <a:srgbClr val="2F5EB0"/>
          </a:solidFill>
          <a:ln w="9525">
            <a:solidFill>
              <a:srgbClr val="FFFFFF"/>
            </a:solidFill>
            <a:round/>
          </a:ln>
          <a:effectLst>
            <a:innerShdw blurRad="63500" dist="50800" dir="13500000">
              <a:prstClr val="black">
                <a:alpha val="50000"/>
              </a:prstClr>
            </a:innerShdw>
          </a:effectLst>
        </p:spPr>
        <p:txBody>
          <a:bodyPr anchor="ctr"/>
          <a:lstStyle>
            <a:lvl1pPr eaLnBrk="0" hangingPunct="0">
              <a:defRPr sz="2400">
                <a:solidFill>
                  <a:schemeClr val="tx1"/>
                </a:solidFill>
                <a:latin typeface="Calibri" panose="020F0502020204030204" charset="0"/>
                <a:ea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algn="ctr" defTabSz="914400" eaLnBrk="1" fontAlgn="auto" hangingPunct="1"/>
            <a:endParaRPr lang="nb-NO" altLang="id-ID" sz="1600" strike="noStrike" noProof="1">
              <a:solidFill>
                <a:srgbClr val="404040"/>
              </a:solidFill>
              <a:latin typeface="+mn-lt"/>
            </a:endParaRPr>
          </a:p>
        </p:txBody>
      </p:sp>
      <p:sp>
        <p:nvSpPr>
          <p:cNvPr id="148" name="Rektangel 76"/>
          <p:cNvSpPr/>
          <p:nvPr/>
        </p:nvSpPr>
        <p:spPr>
          <a:xfrm>
            <a:off x="6332538" y="3727450"/>
            <a:ext cx="1295400" cy="385763"/>
          </a:xfrm>
          <a:prstGeom prst="rect">
            <a:avLst/>
          </a:prstGeom>
          <a:noFill/>
          <a:ln w="9525">
            <a:noFill/>
          </a:ln>
        </p:spPr>
        <p:txBody>
          <a:bodyPr wrap="square" anchor="t">
            <a:spAutoFit/>
          </a:bodyPr>
          <a:lstStyle/>
          <a:p>
            <a:pPr eaLnBrk="0" hangingPunct="0"/>
            <a:r>
              <a:rPr lang="zh-CN" altLang="en-US" b="1" dirty="0">
                <a:solidFill>
                  <a:srgbClr val="808080"/>
                </a:solidFill>
                <a:latin typeface="Impact MT Std" pitchFamily="34" charset="0"/>
                <a:ea typeface="微软雅黑" panose="020B0503020204020204" charset="-122"/>
              </a:rPr>
              <a:t>输入标题</a:t>
            </a:r>
            <a:endParaRPr lang="en-US" altLang="zh-CN" sz="4400" b="1" dirty="0">
              <a:solidFill>
                <a:srgbClr val="808080"/>
              </a:solidFill>
              <a:latin typeface="Calibri" panose="020F0502020204030204" charset="0"/>
              <a:ea typeface="宋体" panose="02010600030101010101" pitchFamily="2" charset="-122"/>
            </a:endParaRPr>
          </a:p>
        </p:txBody>
      </p:sp>
      <p:sp>
        <p:nvSpPr>
          <p:cNvPr id="149" name="Oval 175"/>
          <p:cNvSpPr>
            <a:spLocks noChangeArrowheads="1"/>
          </p:cNvSpPr>
          <p:nvPr/>
        </p:nvSpPr>
        <p:spPr bwMode="auto">
          <a:xfrm>
            <a:off x="6155273" y="3788051"/>
            <a:ext cx="196535" cy="196535"/>
          </a:xfrm>
          <a:prstGeom prst="ellipse">
            <a:avLst/>
          </a:prstGeom>
          <a:solidFill>
            <a:schemeClr val="bg1">
              <a:lumMod val="65000"/>
              <a:alpha val="67059"/>
            </a:schemeClr>
          </a:solidFill>
          <a:ln w="9525">
            <a:solidFill>
              <a:srgbClr val="FFFFFF"/>
            </a:solidFill>
            <a:round/>
          </a:ln>
          <a:effectLst>
            <a:innerShdw blurRad="63500" dist="50800" dir="13500000">
              <a:prstClr val="black">
                <a:alpha val="50000"/>
              </a:prstClr>
            </a:innerShdw>
          </a:effectLst>
        </p:spPr>
        <p:txBody>
          <a:bodyPr anchor="ctr"/>
          <a:lstStyle>
            <a:lvl1pPr eaLnBrk="0" hangingPunct="0">
              <a:defRPr sz="2400">
                <a:solidFill>
                  <a:schemeClr val="tx1"/>
                </a:solidFill>
                <a:latin typeface="Calibri" panose="020F0502020204030204" charset="0"/>
                <a:ea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algn="ctr" defTabSz="914400" eaLnBrk="1" fontAlgn="auto" hangingPunct="1"/>
            <a:endParaRPr lang="nb-NO" altLang="id-ID" sz="1600" strike="noStrike" noProof="1">
              <a:solidFill>
                <a:srgbClr val="404040"/>
              </a:solidFill>
              <a:latin typeface="+mn-lt"/>
            </a:endParaRPr>
          </a:p>
        </p:txBody>
      </p:sp>
      <p:sp>
        <p:nvSpPr>
          <p:cNvPr id="167" name="TextBox 166"/>
          <p:cNvSpPr txBox="1"/>
          <p:nvPr/>
        </p:nvSpPr>
        <p:spPr>
          <a:xfrm>
            <a:off x="1992313" y="5014913"/>
            <a:ext cx="8170862" cy="655637"/>
          </a:xfrm>
          <a:prstGeom prst="rect">
            <a:avLst/>
          </a:prstGeom>
          <a:noFill/>
          <a:ln w="9525">
            <a:noFill/>
          </a:ln>
        </p:spPr>
        <p:txBody>
          <a:bodyPr wrap="square" lIns="0" tIns="0" rIns="0" bIns="0" anchor="t">
            <a:spAutoFit/>
          </a:bodyPr>
          <a:lstStyle/>
          <a:p>
            <a:pPr algn="just"/>
            <a:r>
              <a:rPr lang="zh-CN" altLang="en-US" sz="1400" dirty="0">
                <a:solidFill>
                  <a:srgbClr val="808080"/>
                </a:solidFill>
                <a:latin typeface="Impact MT Std" pitchFamily="34" charset="0"/>
                <a:ea typeface="微软雅黑" panose="020B050302020402020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r>
              <a:rPr lang="zh-CN" altLang="en-US" sz="1400" dirty="0">
                <a:solidFill>
                  <a:srgbClr val="808080"/>
                </a:solidFill>
                <a:latin typeface="Impact MT Std" pitchFamily="34" charset="0"/>
                <a:ea typeface="微软雅黑" panose="020B0503020204020204" charset="-122"/>
              </a:rPr>
              <a:t>。更多模版：亮亮图文旗舰店</a:t>
            </a:r>
            <a:r>
              <a:rPr lang="en-US" altLang="zh-CN" sz="1400" dirty="0">
                <a:solidFill>
                  <a:srgbClr val="808080"/>
                </a:solidFill>
                <a:latin typeface="Impact MT Std" pitchFamily="34" charset="0"/>
                <a:ea typeface="微软雅黑" panose="020B0503020204020204" charset="-122"/>
              </a:rPr>
              <a:t>https://liangliangtuwen.tmall.com</a:t>
            </a:r>
            <a:endParaRPr lang="zh-CN" altLang="en-US" sz="1400" dirty="0">
              <a:solidFill>
                <a:srgbClr val="808080"/>
              </a:solidFill>
              <a:latin typeface="Impact MT Std" pitchFamily="34" charset="0"/>
              <a:ea typeface="微软雅黑" panose="020B0503020204020204" charset="-122"/>
            </a:endParaRPr>
          </a:p>
        </p:txBody>
      </p:sp>
      <p:sp>
        <p:nvSpPr>
          <p:cNvPr id="168" name="TextBox 167"/>
          <p:cNvSpPr txBox="1"/>
          <p:nvPr/>
        </p:nvSpPr>
        <p:spPr>
          <a:xfrm>
            <a:off x="5081588" y="4581525"/>
            <a:ext cx="2058987" cy="325438"/>
          </a:xfrm>
          <a:prstGeom prst="rect">
            <a:avLst/>
          </a:prstGeom>
          <a:noFill/>
          <a:ln w="9525">
            <a:noFill/>
          </a:ln>
        </p:spPr>
        <p:txBody>
          <a:bodyPr wrap="square" lIns="0" tIns="0" rIns="0" bIns="0" anchor="t">
            <a:spAutoFit/>
          </a:bodyPr>
          <a:lstStyle/>
          <a:p>
            <a:r>
              <a:rPr lang="zh-CN" altLang="en-US" sz="2000" b="1" dirty="0">
                <a:solidFill>
                  <a:srgbClr val="2F5EB0"/>
                </a:solidFill>
                <a:latin typeface="Impact MT Std" pitchFamily="34" charset="0"/>
                <a:ea typeface="微软雅黑" panose="020B0503020204020204" charset="-122"/>
              </a:rPr>
              <a:t>点击输入标题文本</a:t>
            </a:r>
          </a:p>
        </p:txBody>
      </p:sp>
      <p:sp>
        <p:nvSpPr>
          <p:cNvPr id="169" name="TextBox 168"/>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1000"/>
                                        <p:tgtEl>
                                          <p:spTgt spid="147"/>
                                        </p:tgtEl>
                                      </p:cBhvr>
                                    </p:animEffect>
                                    <p:anim calcmode="lin" valueType="num">
                                      <p:cBhvr>
                                        <p:cTn id="14" dur="1000" fill="hold"/>
                                        <p:tgtEl>
                                          <p:spTgt spid="147"/>
                                        </p:tgtEl>
                                        <p:attrNameLst>
                                          <p:attrName>ppt_x</p:attrName>
                                        </p:attrNameLst>
                                      </p:cBhvr>
                                      <p:tavLst>
                                        <p:tav tm="0">
                                          <p:val>
                                            <p:strVal val="#ppt_x"/>
                                          </p:val>
                                        </p:tav>
                                        <p:tav tm="100000">
                                          <p:val>
                                            <p:strVal val="#ppt_x"/>
                                          </p:val>
                                        </p:tav>
                                      </p:tavLst>
                                    </p:anim>
                                    <p:anim calcmode="lin" valueType="num">
                                      <p:cBhvr>
                                        <p:cTn id="15" dur="1000" fill="hold"/>
                                        <p:tgtEl>
                                          <p:spTgt spid="14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fade">
                                      <p:cBhvr>
                                        <p:cTn id="19" dur="1000"/>
                                        <p:tgtEl>
                                          <p:spTgt spid="148"/>
                                        </p:tgtEl>
                                      </p:cBhvr>
                                    </p:animEffect>
                                    <p:anim calcmode="lin" valueType="num">
                                      <p:cBhvr>
                                        <p:cTn id="20" dur="1000" fill="hold"/>
                                        <p:tgtEl>
                                          <p:spTgt spid="148"/>
                                        </p:tgtEl>
                                        <p:attrNameLst>
                                          <p:attrName>ppt_x</p:attrName>
                                        </p:attrNameLst>
                                      </p:cBhvr>
                                      <p:tavLst>
                                        <p:tav tm="0">
                                          <p:val>
                                            <p:strVal val="#ppt_x"/>
                                          </p:val>
                                        </p:tav>
                                        <p:tav tm="100000">
                                          <p:val>
                                            <p:strVal val="#ppt_x"/>
                                          </p:val>
                                        </p:tav>
                                      </p:tavLst>
                                    </p:anim>
                                    <p:anim calcmode="lin" valueType="num">
                                      <p:cBhvr>
                                        <p:cTn id="21" dur="1000" fill="hold"/>
                                        <p:tgtEl>
                                          <p:spTgt spid="1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fade">
                                      <p:cBhvr>
                                        <p:cTn id="25" dur="1000"/>
                                        <p:tgtEl>
                                          <p:spTgt spid="149"/>
                                        </p:tgtEl>
                                      </p:cBhvr>
                                    </p:animEffect>
                                    <p:anim calcmode="lin" valueType="num">
                                      <p:cBhvr>
                                        <p:cTn id="26" dur="1000" fill="hold"/>
                                        <p:tgtEl>
                                          <p:spTgt spid="149"/>
                                        </p:tgtEl>
                                        <p:attrNameLst>
                                          <p:attrName>ppt_x</p:attrName>
                                        </p:attrNameLst>
                                      </p:cBhvr>
                                      <p:tavLst>
                                        <p:tav tm="0">
                                          <p:val>
                                            <p:strVal val="#ppt_x"/>
                                          </p:val>
                                        </p:tav>
                                        <p:tav tm="100000">
                                          <p:val>
                                            <p:strVal val="#ppt_x"/>
                                          </p:val>
                                        </p:tav>
                                      </p:tavLst>
                                    </p:anim>
                                    <p:anim calcmode="lin" valueType="num">
                                      <p:cBhvr>
                                        <p:cTn id="27" dur="1000" fill="hold"/>
                                        <p:tgtEl>
                                          <p:spTgt spid="14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 presetClass="entr" presetSubtype="2" fill="hold" grpId="0" nodeType="afterEffect">
                                  <p:stCondLst>
                                    <p:cond delay="0"/>
                                  </p:stCondLst>
                                  <p:childTnLst>
                                    <p:set>
                                      <p:cBhvr>
                                        <p:cTn id="30" dur="1" fill="hold">
                                          <p:stCondLst>
                                            <p:cond delay="0"/>
                                          </p:stCondLst>
                                        </p:cTn>
                                        <p:tgtEl>
                                          <p:spTgt spid="168"/>
                                        </p:tgtEl>
                                        <p:attrNameLst>
                                          <p:attrName>style.visibility</p:attrName>
                                        </p:attrNameLst>
                                      </p:cBhvr>
                                      <p:to>
                                        <p:strVal val="visible"/>
                                      </p:to>
                                    </p:set>
                                    <p:anim calcmode="lin" valueType="num">
                                      <p:cBhvr>
                                        <p:cTn id="31" dur="300" fill="hold"/>
                                        <p:tgtEl>
                                          <p:spTgt spid="168"/>
                                        </p:tgtEl>
                                        <p:attrNameLst>
                                          <p:attrName>ppt_x</p:attrName>
                                        </p:attrNameLst>
                                      </p:cBhvr>
                                      <p:tavLst>
                                        <p:tav tm="0">
                                          <p:val>
                                            <p:strVal val="1+#ppt_w/2"/>
                                          </p:val>
                                        </p:tav>
                                        <p:tav tm="100000">
                                          <p:val>
                                            <p:strVal val="#ppt_x"/>
                                          </p:val>
                                        </p:tav>
                                      </p:tavLst>
                                    </p:anim>
                                    <p:anim calcmode="lin" valueType="num">
                                      <p:cBhvr>
                                        <p:cTn id="32" dur="300" fill="hold"/>
                                        <p:tgtEl>
                                          <p:spTgt spid="168"/>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grpId="0" nodeType="afterEffect">
                                  <p:stCondLst>
                                    <p:cond delay="0"/>
                                  </p:stCondLst>
                                  <p:childTnLst>
                                    <p:set>
                                      <p:cBhvr>
                                        <p:cTn id="35" dur="1" fill="hold">
                                          <p:stCondLst>
                                            <p:cond delay="0"/>
                                          </p:stCondLst>
                                        </p:cTn>
                                        <p:tgtEl>
                                          <p:spTgt spid="167"/>
                                        </p:tgtEl>
                                        <p:attrNameLst>
                                          <p:attrName>style.visibility</p:attrName>
                                        </p:attrNameLst>
                                      </p:cBhvr>
                                      <p:to>
                                        <p:strVal val="visible"/>
                                      </p:to>
                                    </p:set>
                                    <p:anim calcmode="lin" valueType="num">
                                      <p:cBhvr>
                                        <p:cTn id="36" dur="300" fill="hold"/>
                                        <p:tgtEl>
                                          <p:spTgt spid="167"/>
                                        </p:tgtEl>
                                        <p:attrNameLst>
                                          <p:attrName>ppt_x</p:attrName>
                                        </p:attrNameLst>
                                      </p:cBhvr>
                                      <p:tavLst>
                                        <p:tav tm="0">
                                          <p:val>
                                            <p:strVal val="1+#ppt_w/2"/>
                                          </p:val>
                                        </p:tav>
                                        <p:tav tm="100000">
                                          <p:val>
                                            <p:strVal val="#ppt_x"/>
                                          </p:val>
                                        </p:tav>
                                      </p:tavLst>
                                    </p:anim>
                                    <p:anim calcmode="lin" valueType="num">
                                      <p:cBhvr>
                                        <p:cTn id="37" dur="300" fill="hold"/>
                                        <p:tgtEl>
                                          <p:spTgt spid="167"/>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fade">
                                      <p:cBhvr>
                                        <p:cTn id="41" dur="125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bldLvl="0" animBg="1"/>
      <p:bldP spid="148" grpId="0"/>
      <p:bldP spid="149" grpId="0" bldLvl="0" animBg="1"/>
      <p:bldP spid="167" grpId="0"/>
      <p:bldP spid="168" grpId="0"/>
      <p:bldP spid="1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grpSp>
      <p:sp>
        <p:nvSpPr>
          <p:cNvPr id="19459" name="文本框 9"/>
          <p:cNvSpPr txBox="1"/>
          <p:nvPr/>
        </p:nvSpPr>
        <p:spPr>
          <a:xfrm>
            <a:off x="841375" y="203200"/>
            <a:ext cx="1684338" cy="360363"/>
          </a:xfrm>
          <a:prstGeom prst="rect">
            <a:avLst/>
          </a:prstGeom>
          <a:noFill/>
          <a:ln w="9525">
            <a:noFill/>
          </a:ln>
        </p:spPr>
        <p:txBody>
          <a:bodyPr wrap="square" lIns="68562" tIns="34281" rIns="68562" bIns="34281" anchor="t">
            <a:spAutoFit/>
          </a:bodyPr>
          <a:lstStyle/>
          <a:p>
            <a:pPr marL="0" lvl="1" indent="457200"/>
            <a:r>
              <a:rPr lang="zh-CN" altLang="en-US" dirty="0">
                <a:latin typeface="微软雅黑" panose="020B0503020204020204" charset="-122"/>
                <a:ea typeface="微软雅黑" panose="020B0503020204020204" charset="-122"/>
              </a:rPr>
              <a:t>总体概述</a:t>
            </a: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9464" name="Rectangle 4"/>
          <p:cNvSpPr txBox="1"/>
          <p:nvPr/>
        </p:nvSpPr>
        <p:spPr>
          <a:xfrm>
            <a:off x="9983788" y="6492875"/>
            <a:ext cx="1150937" cy="392113"/>
          </a:xfrm>
          <a:prstGeom prst="rect">
            <a:avLst/>
          </a:prstGeom>
          <a:noFill/>
          <a:ln w="9525">
            <a:noFill/>
          </a:ln>
        </p:spPr>
        <p:txBody>
          <a:bodyPr wrap="square" lIns="91416" tIns="45708" rIns="91416" bIns="45708" anchor="ctr"/>
          <a:lstStyle/>
          <a:p>
            <a:pPr algn="ctr"/>
            <a:r>
              <a:rPr lang="en-US" altLang="zh-CN" sz="2000" b="1" dirty="0">
                <a:latin typeface="方正兰亭超细黑简体" panose="02000000000000000000" pitchFamily="2" charset="-122"/>
                <a:ea typeface="方正兰亭超细黑简体" panose="02000000000000000000" pitchFamily="2" charset="-122"/>
              </a:rPr>
              <a:t>10</a:t>
            </a: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tx1"/>
              </a:solidFill>
              <a:latin typeface="微软雅黑" panose="020B0503020204020204" charset="-122"/>
              <a:ea typeface="微软雅黑" panose="020B0503020204020204" charset="-122"/>
            </a:endParaRPr>
          </a:p>
        </p:txBody>
      </p:sp>
      <p:sp>
        <p:nvSpPr>
          <p:cNvPr id="15" name="矩形 47"/>
          <p:cNvSpPr/>
          <p:nvPr/>
        </p:nvSpPr>
        <p:spPr>
          <a:xfrm>
            <a:off x="6019800" y="1539875"/>
            <a:ext cx="4651375" cy="898525"/>
          </a:xfrm>
          <a:prstGeom prst="rect">
            <a:avLst/>
          </a:prstGeom>
          <a:noFill/>
          <a:ln w="9525">
            <a:noFill/>
          </a:ln>
        </p:spPr>
        <p:txBody>
          <a:bodyPr wrap="square" lIns="68555" tIns="34278" rIns="68555" bIns="34278" anchor="t">
            <a:spAutoFit/>
          </a:bodyPr>
          <a:lstStyle/>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右键点击图片选择设置图片格式可直接替换图片，在此录入上述图表的描述说明。您可以点击文字框输入您的描述说明，或者通过复制粘贴。</a:t>
            </a:r>
          </a:p>
        </p:txBody>
      </p:sp>
      <p:sp>
        <p:nvSpPr>
          <p:cNvPr id="16" name="矩形 3"/>
          <p:cNvSpPr/>
          <p:nvPr/>
        </p:nvSpPr>
        <p:spPr>
          <a:xfrm>
            <a:off x="6037263" y="1082675"/>
            <a:ext cx="1506537" cy="360363"/>
          </a:xfrm>
          <a:prstGeom prst="rect">
            <a:avLst/>
          </a:prstGeom>
          <a:noFill/>
          <a:ln w="9525">
            <a:noFill/>
          </a:ln>
        </p:spPr>
        <p:txBody>
          <a:bodyPr wrap="none" lIns="68555" tIns="34278" rIns="68555" bIns="34278" anchor="t">
            <a:spAutoFit/>
          </a:bodyPr>
          <a:lstStyle/>
          <a:p>
            <a:pP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p>
        </p:txBody>
      </p:sp>
      <p:sp>
        <p:nvSpPr>
          <p:cNvPr id="17" name="矩形 16"/>
          <p:cNvSpPr/>
          <p:nvPr/>
        </p:nvSpPr>
        <p:spPr>
          <a:xfrm>
            <a:off x="6096000" y="1449388"/>
            <a:ext cx="600075" cy="41275"/>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18" name="矩形 17"/>
          <p:cNvSpPr/>
          <p:nvPr/>
        </p:nvSpPr>
        <p:spPr>
          <a:xfrm>
            <a:off x="6710363" y="1449388"/>
            <a:ext cx="1214438" cy="41275"/>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19" name="矩形 47"/>
          <p:cNvSpPr/>
          <p:nvPr/>
        </p:nvSpPr>
        <p:spPr>
          <a:xfrm>
            <a:off x="6019800" y="3260725"/>
            <a:ext cx="4651375" cy="1174750"/>
          </a:xfrm>
          <a:prstGeom prst="rect">
            <a:avLst/>
          </a:prstGeom>
          <a:noFill/>
          <a:ln w="9525">
            <a:noFill/>
          </a:ln>
        </p:spPr>
        <p:txBody>
          <a:bodyPr wrap="square" lIns="68555" tIns="34278" rIns="68555" bIns="34278" anchor="t">
            <a:spAutoFit/>
          </a:bodyPr>
          <a:lstStyle/>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右键点击图片选择设置图片格式可直接替换图片，在此录入上述图表的描述说明。您可以点击文字框输入您的描述说明，或者通过复制粘贴，在此录入上述图表的综合描述说明。</a:t>
            </a:r>
          </a:p>
        </p:txBody>
      </p:sp>
      <p:sp>
        <p:nvSpPr>
          <p:cNvPr id="20" name="矩形 3"/>
          <p:cNvSpPr/>
          <p:nvPr/>
        </p:nvSpPr>
        <p:spPr>
          <a:xfrm>
            <a:off x="6037263" y="2801938"/>
            <a:ext cx="1506537" cy="361950"/>
          </a:xfrm>
          <a:prstGeom prst="rect">
            <a:avLst/>
          </a:prstGeom>
          <a:noFill/>
          <a:ln w="9525">
            <a:noFill/>
          </a:ln>
        </p:spPr>
        <p:txBody>
          <a:bodyPr wrap="none" lIns="68555" tIns="34278" rIns="68555" bIns="34278" anchor="t">
            <a:spAutoFit/>
          </a:bodyPr>
          <a:lstStyle/>
          <a:p>
            <a:pP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p>
        </p:txBody>
      </p:sp>
      <p:sp>
        <p:nvSpPr>
          <p:cNvPr id="21" name="矩形 20"/>
          <p:cNvSpPr/>
          <p:nvPr/>
        </p:nvSpPr>
        <p:spPr>
          <a:xfrm>
            <a:off x="6096000" y="3170238"/>
            <a:ext cx="600075" cy="39688"/>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22" name="矩形 21"/>
          <p:cNvSpPr/>
          <p:nvPr/>
        </p:nvSpPr>
        <p:spPr>
          <a:xfrm>
            <a:off x="6710363" y="3170238"/>
            <a:ext cx="1214438" cy="39688"/>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23" name="矩形 22"/>
          <p:cNvSpPr/>
          <p:nvPr/>
        </p:nvSpPr>
        <p:spPr>
          <a:xfrm>
            <a:off x="1639949" y="1053353"/>
            <a:ext cx="3914313" cy="3244628"/>
          </a:xfrm>
          <a:prstGeom prst="rect">
            <a:avLst/>
          </a:prstGeom>
          <a:blipFill rotWithShape="1">
            <a:blip r:embed="rId3"/>
            <a:srcRect/>
            <a:stretch>
              <a:fillRect l="-12168" r="-12168"/>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24" name="Freeform 12"/>
          <p:cNvSpPr/>
          <p:nvPr/>
        </p:nvSpPr>
        <p:spPr bwMode="auto">
          <a:xfrm>
            <a:off x="1608087" y="4444461"/>
            <a:ext cx="528503" cy="530084"/>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solidFill>
            </a:endParaRPr>
          </a:p>
        </p:txBody>
      </p:sp>
      <p:sp>
        <p:nvSpPr>
          <p:cNvPr id="25" name="Freeform 12"/>
          <p:cNvSpPr/>
          <p:nvPr/>
        </p:nvSpPr>
        <p:spPr bwMode="auto">
          <a:xfrm flipH="1" flipV="1">
            <a:off x="10246801" y="5421460"/>
            <a:ext cx="528498"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solidFill>
            </a:endParaRPr>
          </a:p>
        </p:txBody>
      </p:sp>
      <p:sp>
        <p:nvSpPr>
          <p:cNvPr id="26" name="TextBox 25"/>
          <p:cNvSpPr txBox="1"/>
          <p:nvPr/>
        </p:nvSpPr>
        <p:spPr>
          <a:xfrm>
            <a:off x="1968500" y="4759325"/>
            <a:ext cx="8542338" cy="1212640"/>
          </a:xfrm>
          <a:prstGeom prst="rect">
            <a:avLst/>
          </a:prstGeom>
          <a:noFill/>
          <a:ln w="9525">
            <a:noFill/>
          </a:ln>
        </p:spPr>
        <p:txBody>
          <a:bodyPr wrap="square" anchor="t">
            <a:spAutoFit/>
          </a:bodyPr>
          <a:lstStyle/>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r>
              <a:rPr lang="zh-CN" altLang="en-US" sz="1400" dirty="0">
                <a:latin typeface="微软雅黑" panose="020B0503020204020204" charset="-122"/>
                <a:ea typeface="微软雅黑" panose="020B0503020204020204" charset="-122"/>
                <a:sym typeface="微软雅黑" panose="020B0503020204020204" charset="-122"/>
              </a:rPr>
              <a:t>。更多模版：亮亮图文旗舰店</a:t>
            </a:r>
            <a:r>
              <a:rPr lang="en-US" altLang="zh-CN" sz="1400" dirty="0">
                <a:latin typeface="微软雅黑" panose="020B0503020204020204" charset="-122"/>
                <a:ea typeface="微软雅黑" panose="020B0503020204020204" charset="-122"/>
                <a:sym typeface="微软雅黑" panose="020B0503020204020204" charset="-122"/>
              </a:rPr>
              <a:t>https://liangliangtuwen.tmall.com</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27" name="TextBox 26"/>
          <p:cNvSpPr txBox="1"/>
          <p:nvPr/>
        </p:nvSpPr>
        <p:spPr>
          <a:xfrm>
            <a:off x="13511213" y="7027863"/>
            <a:ext cx="868362" cy="366712"/>
          </a:xfrm>
          <a:prstGeom prst="rect">
            <a:avLst/>
          </a:prstGeom>
          <a:noFill/>
          <a:ln w="9525">
            <a:noFill/>
          </a:ln>
        </p:spPr>
        <p:txBody>
          <a:bodyPr wrap="none" anchor="t">
            <a:spAutoFit/>
          </a:bodyPr>
          <a:lstStyle/>
          <a:p>
            <a:r>
              <a:rPr lang="zh-CN" altLang="en-US" dirty="0">
                <a:latin typeface="Calibri" panose="020F0502020204030204" charset="0"/>
                <a:ea typeface="宋体" panose="02010600030101010101" pitchFamily="2" charset="-122"/>
              </a:rPr>
              <a:t>延时符</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750"/>
                                        <p:tgtEl>
                                          <p:spTgt spid="18"/>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750"/>
                                        <p:tgtEl>
                                          <p:spTgt spid="15"/>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750"/>
                                        <p:tgtEl>
                                          <p:spTgt spid="2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750"/>
                                        <p:tgtEl>
                                          <p:spTgt spid="19"/>
                                        </p:tgtEl>
                                      </p:cBhvr>
                                    </p:animEffect>
                                  </p:childTnLst>
                                </p:cTn>
                              </p:par>
                            </p:childTnLst>
                          </p:cTn>
                        </p:par>
                        <p:par>
                          <p:cTn id="40" fill="hold">
                            <p:stCondLst>
                              <p:cond delay="6500"/>
                            </p:stCondLst>
                            <p:childTnLst>
                              <p:par>
                                <p:cTn id="41" presetID="1"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3.56836E-6 -3.7037E-7 L 0.36686 0.15278 " pathEditMode="relative" rAng="0" ptsTypes="AA">
                                      <p:cBhvr>
                                        <p:cTn id="44" dur="500" spd="-99900" fill="hold"/>
                                        <p:tgtEl>
                                          <p:spTgt spid="24"/>
                                        </p:tgtEl>
                                        <p:attrNameLst>
                                          <p:attrName>ppt_x</p:attrName>
                                          <p:attrName>ppt_y</p:attrName>
                                        </p:attrNameLst>
                                      </p:cBhvr>
                                      <p:rCtr x="18300" y="7600"/>
                                    </p:animMotion>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35" presetClass="path" presetSubtype="0" accel="50000" decel="50000" fill="hold" grpId="1" nodeType="withEffect">
                                  <p:stCondLst>
                                    <p:cond delay="0"/>
                                  </p:stCondLst>
                                  <p:childTnLst>
                                    <p:animMotion origin="layout" path="M 7.85742E-7 -3.33333E-6 L -0.39495 -0.11018 " pathEditMode="relative" rAng="0" ptsTypes="AA">
                                      <p:cBhvr>
                                        <p:cTn id="48" dur="500" spd="-99900" fill="hold"/>
                                        <p:tgtEl>
                                          <p:spTgt spid="25"/>
                                        </p:tgtEl>
                                        <p:attrNameLst>
                                          <p:attrName>ppt_x</p:attrName>
                                          <p:attrName>ppt_y</p:attrName>
                                        </p:attrNameLst>
                                      </p:cBhvr>
                                      <p:rCtr x="-19700" y="-5500"/>
                                    </p:animMotion>
                                  </p:childTnLst>
                                </p:cTn>
                              </p:par>
                            </p:childTnLst>
                          </p:cTn>
                        </p:par>
                        <p:par>
                          <p:cTn id="49" fill="hold">
                            <p:stCondLst>
                              <p:cond delay="6500"/>
                            </p:stCondLst>
                            <p:childTnLst>
                              <p:par>
                                <p:cTn id="50" presetID="18" presetClass="entr" presetSubtype="3"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strips(upRight)">
                                      <p:cBhvr>
                                        <p:cTn id="52" dur="500"/>
                                        <p:tgtEl>
                                          <p:spTgt spid="26"/>
                                        </p:tgtEl>
                                      </p:cBhvr>
                                    </p:animEffect>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bldLvl="0" animBg="1"/>
      <p:bldP spid="18" grpId="0" bldLvl="0" animBg="1"/>
      <p:bldP spid="19" grpId="0"/>
      <p:bldP spid="20" grpId="0"/>
      <p:bldP spid="21" grpId="0" bldLvl="0" animBg="1"/>
      <p:bldP spid="22" grpId="0" bldLvl="0" animBg="1"/>
      <p:bldP spid="23" grpId="0" bldLvl="0" animBg="1"/>
      <p:bldP spid="24" grpId="0" bldLvl="0" animBg="1"/>
      <p:bldP spid="24" grpId="1" bldLvl="0" animBg="1"/>
      <p:bldP spid="25" grpId="0" bldLvl="0" animBg="1"/>
      <p:bldP spid="25" grpId="1" bldLvl="0" animBg="1"/>
      <p:bldP spid="26" grpId="0"/>
      <p:bldP spid="27" grpId="0"/>
    </p:bldLst>
  </p:timing>
</p:sld>
</file>

<file path=ppt/theme/theme1.xml><?xml version="1.0" encoding="utf-8"?>
<a:theme xmlns:a="http://schemas.openxmlformats.org/drawingml/2006/main" name="Office 主题">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3099</Words>
  <Application>Microsoft Office PowerPoint</Application>
  <PresentationFormat>宽屏</PresentationFormat>
  <Paragraphs>458</Paragraphs>
  <Slides>34</Slides>
  <Notes>34</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49" baseType="lpstr">
      <vt:lpstr>Impact MT Std</vt:lpstr>
      <vt:lpstr>MS PGothic</vt:lpstr>
      <vt:lpstr>Open Sans</vt:lpstr>
      <vt:lpstr>UKIJ Qolyazma</vt:lpstr>
      <vt:lpstr>方正兰亭超细黑简体</vt:lpstr>
      <vt:lpstr>方正兰亭黑_GBK</vt:lpstr>
      <vt:lpstr>方正兰亭黑简体</vt:lpstr>
      <vt:lpstr>华文黑体</vt:lpstr>
      <vt:lpstr>宋体</vt:lpstr>
      <vt:lpstr>微软雅黑</vt:lpstr>
      <vt:lpstr>Arial</vt:lpstr>
      <vt:lpstr>Calibri</vt:lpstr>
      <vt:lpstr>Calibri Light</vt:lpstr>
      <vt:lpstr>Office 主题</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2017-03-10T06:08:00Z</dcterms:created>
  <dcterms:modified xsi:type="dcterms:W3CDTF">2017-12-08T10:46:25Z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