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8" r:id="rId7"/>
    <p:sldId id="269" r:id="rId8"/>
    <p:sldId id="270" r:id="rId9"/>
    <p:sldId id="271" r:id="rId10"/>
    <p:sldId id="272" r:id="rId11"/>
    <p:sldId id="289" r:id="rId12"/>
    <p:sldId id="274" r:id="rId13"/>
    <p:sldId id="275" r:id="rId14"/>
    <p:sldId id="290" r:id="rId15"/>
    <p:sldId id="277" r:id="rId16"/>
    <p:sldId id="278" r:id="rId17"/>
    <p:sldId id="279" r:id="rId18"/>
    <p:sldId id="291" r:id="rId19"/>
    <p:sldId id="281" r:id="rId20"/>
    <p:sldId id="282" r:id="rId21"/>
    <p:sldId id="283" r:id="rId22"/>
    <p:sldId id="284" r:id="rId23"/>
    <p:sldId id="292" r:id="rId24"/>
    <p:sldId id="286" r:id="rId25"/>
    <p:sldId id="287" r:id="rId26"/>
    <p:sldId id="288" r:id="rId27"/>
    <p:sldId id="29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-114"/>
      </p:cViewPr>
      <p:guideLst>
        <p:guide orient="horz" pos="2160"/>
        <p:guide pos="3852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7ED1-4FC5-4EAB-B031-DFEBFE3F0A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2A473-6A5F-4A3B-ACF1-AC361384A6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http://pic40.nipic.com/20140410/2531170_171454881000_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8" b="3206"/>
          <a:stretch>
            <a:fillRect/>
          </a:stretch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9627"/>
            <a:ext cx="12039600" cy="77551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95300" y="457200"/>
            <a:ext cx="11275783" cy="600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8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8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8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8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2" Type="http://schemas.openxmlformats.org/officeDocument/2006/relationships/notesSlide" Target="../notesSlides/notesSlide13.xml"/><Relationship Id="rId21" Type="http://schemas.openxmlformats.org/officeDocument/2006/relationships/slideLayout" Target="../slideLayouts/slideLayout8.xml"/><Relationship Id="rId20" Type="http://schemas.openxmlformats.org/officeDocument/2006/relationships/tags" Target="../tags/tag123.xml"/><Relationship Id="rId2" Type="http://schemas.openxmlformats.org/officeDocument/2006/relationships/tags" Target="../tags/tag105.xml"/><Relationship Id="rId19" Type="http://schemas.openxmlformats.org/officeDocument/2006/relationships/tags" Target="../tags/tag122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tags" Target="../tags/tag10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8" Type="http://schemas.openxmlformats.org/officeDocument/2006/relationships/notesSlide" Target="../notesSlides/notesSlide14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4" Type="http://schemas.openxmlformats.org/officeDocument/2006/relationships/notesSlide" Target="../notesSlides/notesSlide15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7" Type="http://schemas.openxmlformats.org/officeDocument/2006/relationships/notesSlide" Target="../notesSlides/notesSlide16.xml"/><Relationship Id="rId36" Type="http://schemas.openxmlformats.org/officeDocument/2006/relationships/slideLayout" Target="../slideLayouts/slideLayout8.xml"/><Relationship Id="rId35" Type="http://schemas.openxmlformats.org/officeDocument/2006/relationships/tags" Target="../tags/tag186.xml"/><Relationship Id="rId34" Type="http://schemas.openxmlformats.org/officeDocument/2006/relationships/tags" Target="../tags/tag185.xml"/><Relationship Id="rId33" Type="http://schemas.openxmlformats.org/officeDocument/2006/relationships/tags" Target="../tags/tag184.xml"/><Relationship Id="rId32" Type="http://schemas.openxmlformats.org/officeDocument/2006/relationships/tags" Target="../tags/tag183.xml"/><Relationship Id="rId31" Type="http://schemas.openxmlformats.org/officeDocument/2006/relationships/tags" Target="../tags/tag182.xml"/><Relationship Id="rId30" Type="http://schemas.openxmlformats.org/officeDocument/2006/relationships/tags" Target="../tags/tag181.xml"/><Relationship Id="rId3" Type="http://schemas.openxmlformats.org/officeDocument/2006/relationships/tags" Target="../tags/tag154.xml"/><Relationship Id="rId29" Type="http://schemas.openxmlformats.org/officeDocument/2006/relationships/tags" Target="../tags/tag180.xml"/><Relationship Id="rId28" Type="http://schemas.openxmlformats.org/officeDocument/2006/relationships/tags" Target="../tags/tag179.xml"/><Relationship Id="rId27" Type="http://schemas.openxmlformats.org/officeDocument/2006/relationships/tags" Target="../tags/tag178.xml"/><Relationship Id="rId26" Type="http://schemas.openxmlformats.org/officeDocument/2006/relationships/tags" Target="../tags/tag177.xml"/><Relationship Id="rId25" Type="http://schemas.openxmlformats.org/officeDocument/2006/relationships/tags" Target="../tags/tag176.xml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5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5" Type="http://schemas.openxmlformats.org/officeDocument/2006/relationships/notesSlide" Target="../notesSlides/notesSlide17.xml"/><Relationship Id="rId14" Type="http://schemas.openxmlformats.org/officeDocument/2006/relationships/slideLayout" Target="../slideLayouts/slideLayout8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0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73.nipic.com/file/20150722/9533162_102016144871_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677102" y="2210827"/>
            <a:ext cx="8875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300" dirty="0" smtClean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简约论文答辩</a:t>
            </a:r>
            <a:endParaRPr lang="zh-CN" altLang="en-US" sz="8800" b="1" spc="3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Picture 2" descr="北京大学logo图片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2212" r="1706" b="5514"/>
          <a:stretch>
            <a:fillRect/>
          </a:stretch>
        </p:blipFill>
        <p:spPr bwMode="auto">
          <a:xfrm>
            <a:off x="384551" y="418337"/>
            <a:ext cx="2570957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531793" y="4154577"/>
            <a:ext cx="1533831" cy="292388"/>
            <a:chOff x="3655322" y="3910019"/>
            <a:chExt cx="1533831" cy="292388"/>
          </a:xfrm>
        </p:grpSpPr>
        <p:sp>
          <p:nvSpPr>
            <p:cNvPr id="7" name="圆角矩形 6"/>
            <p:cNvSpPr/>
            <p:nvPr/>
          </p:nvSpPr>
          <p:spPr>
            <a:xfrm>
              <a:off x="3664539" y="3910019"/>
              <a:ext cx="1515396" cy="2923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655322" y="3925408"/>
              <a:ext cx="1533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专业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：信息科技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66570" y="4154577"/>
            <a:ext cx="1515396" cy="292388"/>
            <a:chOff x="5277377" y="3910019"/>
            <a:chExt cx="1515396" cy="292388"/>
          </a:xfrm>
        </p:grpSpPr>
        <p:sp>
          <p:nvSpPr>
            <p:cNvPr id="10" name="圆角矩形 9"/>
            <p:cNvSpPr/>
            <p:nvPr/>
          </p:nvSpPr>
          <p:spPr>
            <a:xfrm>
              <a:off x="5277377" y="3910019"/>
              <a:ext cx="1515396" cy="2923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77377" y="3925259"/>
              <a:ext cx="151511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答辩人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：情缘素材</a:t>
              </a:r>
              <a:endParaRPr lang="zh-CN" altLang="en-US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82912" y="4154577"/>
            <a:ext cx="1515396" cy="292388"/>
            <a:chOff x="7011166" y="3910186"/>
            <a:chExt cx="1515396" cy="292388"/>
          </a:xfrm>
        </p:grpSpPr>
        <p:sp>
          <p:nvSpPr>
            <p:cNvPr id="13" name="圆角矩形 12"/>
            <p:cNvSpPr/>
            <p:nvPr/>
          </p:nvSpPr>
          <p:spPr>
            <a:xfrm>
              <a:off x="7011166" y="3910186"/>
              <a:ext cx="1515396" cy="2923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023330" y="3925575"/>
              <a:ext cx="14910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导师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情缘素材</a:t>
              </a:r>
              <a:endParaRPr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79382" y="3601465"/>
            <a:ext cx="6871337" cy="338554"/>
            <a:chOff x="2619412" y="3356990"/>
            <a:chExt cx="6985757" cy="338554"/>
          </a:xfrm>
        </p:grpSpPr>
        <p:sp>
          <p:nvSpPr>
            <p:cNvPr id="15" name="文本框 14"/>
            <p:cNvSpPr txBox="1"/>
            <p:nvPr/>
          </p:nvSpPr>
          <p:spPr>
            <a:xfrm>
              <a:off x="3439538" y="3356990"/>
              <a:ext cx="5345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北京大学信息科学技术学院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2619412" y="3526267"/>
              <a:ext cx="66671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8938456" y="3526267"/>
              <a:ext cx="66671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那英 - 默 - 原版伴奏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82805" y="-75945"/>
            <a:ext cx="609600" cy="6096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4961" y="4540240"/>
            <a:ext cx="3135405" cy="28067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464126" y="6069255"/>
            <a:ext cx="2003639" cy="369332"/>
          </a:xfrm>
          <a:prstGeom prst="rect">
            <a:avLst/>
          </a:prstGeom>
          <a:noFill/>
          <a:scene3d>
            <a:camera prst="isometricLeftDown">
              <a:rot lat="20813430" lon="21244109" rev="21300000"/>
            </a:camera>
            <a:lightRig rig="flat" dir="t"/>
          </a:scene3d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</a:rPr>
              <a:t>2017.07.07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9175" y="449790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68220" y="71538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8741" y="80709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34911" y="715383"/>
            <a:ext cx="3675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SITUATION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5400000">
            <a:off x="561326" y="1792622"/>
            <a:ext cx="4131416" cy="3844511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3428101" y="1904657"/>
            <a:ext cx="1894773" cy="0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>
            <a:off x="3493361" y="5572928"/>
            <a:ext cx="1892687" cy="0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 bwMode="auto">
          <a:xfrm>
            <a:off x="4573836" y="3148628"/>
            <a:ext cx="1753706" cy="0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38" idx="2"/>
          </p:cNvCxnSpPr>
          <p:nvPr/>
        </p:nvCxnSpPr>
        <p:spPr bwMode="auto">
          <a:xfrm flipV="1">
            <a:off x="4282317" y="4443393"/>
            <a:ext cx="1956736" cy="2"/>
          </a:xfrm>
          <a:prstGeom prst="line">
            <a:avLst/>
          </a:prstGeom>
          <a:ln w="12700">
            <a:solidFill>
              <a:srgbClr val="9DA8B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 bwMode="auto">
          <a:xfrm>
            <a:off x="843017" y="2227222"/>
            <a:ext cx="2970281" cy="2970281"/>
          </a:xfrm>
          <a:prstGeom prst="ellipse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129481" y="1620098"/>
            <a:ext cx="490713" cy="4907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4170674" y="2883222"/>
            <a:ext cx="490713" cy="4907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4143149" y="4174568"/>
            <a:ext cx="490713" cy="4907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3129481" y="5292157"/>
            <a:ext cx="490713" cy="4907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5284225" y="1430487"/>
            <a:ext cx="953900" cy="953900"/>
            <a:chOff x="5322871" y="1519935"/>
            <a:chExt cx="1079804" cy="1079804"/>
          </a:xfrm>
        </p:grpSpPr>
        <p:sp>
          <p:nvSpPr>
            <p:cNvPr id="32" name="椭圆 31"/>
            <p:cNvSpPr/>
            <p:nvPr/>
          </p:nvSpPr>
          <p:spPr>
            <a:xfrm>
              <a:off x="5322871" y="1519935"/>
              <a:ext cx="1079804" cy="107980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3" name="组合 54"/>
            <p:cNvGrpSpPr>
              <a:grpSpLocks noChangeAspect="1"/>
            </p:cNvGrpSpPr>
            <p:nvPr/>
          </p:nvGrpSpPr>
          <p:grpSpPr bwMode="auto">
            <a:xfrm>
              <a:off x="5614729" y="1707388"/>
              <a:ext cx="512646" cy="617503"/>
              <a:chOff x="3452849" y="2667439"/>
              <a:chExt cx="239345" cy="288607"/>
            </a:xfrm>
            <a:solidFill>
              <a:schemeClr val="bg1"/>
            </a:solidFill>
          </p:grpSpPr>
          <p:sp>
            <p:nvSpPr>
              <p:cNvPr id="34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97905" y="2591995"/>
            <a:ext cx="953900" cy="953900"/>
            <a:chOff x="6236551" y="2681443"/>
            <a:chExt cx="1079804" cy="1079804"/>
          </a:xfrm>
        </p:grpSpPr>
        <p:sp>
          <p:nvSpPr>
            <p:cNvPr id="36" name="椭圆 35"/>
            <p:cNvSpPr/>
            <p:nvPr/>
          </p:nvSpPr>
          <p:spPr>
            <a:xfrm>
              <a:off x="6236551" y="2681443"/>
              <a:ext cx="1079804" cy="107980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68"/>
            <p:cNvSpPr>
              <a:spLocks noChangeAspect="1" noEditPoints="1"/>
            </p:cNvSpPr>
            <p:nvPr/>
          </p:nvSpPr>
          <p:spPr bwMode="auto">
            <a:xfrm>
              <a:off x="6518993" y="3017065"/>
              <a:ext cx="559359" cy="478903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39053" y="3966443"/>
            <a:ext cx="953900" cy="953900"/>
            <a:chOff x="6277699" y="4055891"/>
            <a:chExt cx="1079804" cy="1079804"/>
          </a:xfrm>
        </p:grpSpPr>
        <p:sp>
          <p:nvSpPr>
            <p:cNvPr id="38" name="椭圆 37"/>
            <p:cNvSpPr/>
            <p:nvPr/>
          </p:nvSpPr>
          <p:spPr>
            <a:xfrm>
              <a:off x="6277699" y="4055891"/>
              <a:ext cx="1079804" cy="107980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203"/>
            <p:cNvSpPr>
              <a:spLocks noChangeAspect="1" noEditPoints="1"/>
            </p:cNvSpPr>
            <p:nvPr/>
          </p:nvSpPr>
          <p:spPr bwMode="auto">
            <a:xfrm>
              <a:off x="6590846" y="4357363"/>
              <a:ext cx="487505" cy="468755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93711" y="5110948"/>
            <a:ext cx="953900" cy="953900"/>
            <a:chOff x="5332357" y="5200396"/>
            <a:chExt cx="1079804" cy="1079804"/>
          </a:xfrm>
        </p:grpSpPr>
        <p:sp>
          <p:nvSpPr>
            <p:cNvPr id="40" name="椭圆 39"/>
            <p:cNvSpPr/>
            <p:nvPr/>
          </p:nvSpPr>
          <p:spPr>
            <a:xfrm>
              <a:off x="5332357" y="5200396"/>
              <a:ext cx="1079804" cy="107980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10"/>
            <p:cNvSpPr>
              <a:spLocks noChangeAspect="1" noEditPoints="1"/>
            </p:cNvSpPr>
            <p:nvPr/>
          </p:nvSpPr>
          <p:spPr bwMode="auto">
            <a:xfrm>
              <a:off x="5590480" y="5438283"/>
              <a:ext cx="558022" cy="494701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464264" y="2645155"/>
            <a:ext cx="3871919" cy="919822"/>
            <a:chOff x="2104295" y="1180820"/>
            <a:chExt cx="3871919" cy="919822"/>
          </a:xfrm>
        </p:grpSpPr>
        <p:sp>
          <p:nvSpPr>
            <p:cNvPr id="43" name="矩形 42"/>
            <p:cNvSpPr/>
            <p:nvPr/>
          </p:nvSpPr>
          <p:spPr>
            <a:xfrm>
              <a:off x="2104295" y="1551902"/>
              <a:ext cx="3871919" cy="548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04295" y="1180820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464264" y="4019465"/>
            <a:ext cx="3871919" cy="919822"/>
            <a:chOff x="2104295" y="1180820"/>
            <a:chExt cx="3871919" cy="919822"/>
          </a:xfrm>
        </p:grpSpPr>
        <p:sp>
          <p:nvSpPr>
            <p:cNvPr id="46" name="矩形 45"/>
            <p:cNvSpPr/>
            <p:nvPr/>
          </p:nvSpPr>
          <p:spPr>
            <a:xfrm>
              <a:off x="2104295" y="1551902"/>
              <a:ext cx="3871919" cy="548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4295" y="1180820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68686" y="5229096"/>
            <a:ext cx="3871919" cy="919822"/>
            <a:chOff x="2104295" y="1180820"/>
            <a:chExt cx="3871919" cy="919822"/>
          </a:xfrm>
        </p:grpSpPr>
        <p:sp>
          <p:nvSpPr>
            <p:cNvPr id="49" name="矩形 48"/>
            <p:cNvSpPr/>
            <p:nvPr/>
          </p:nvSpPr>
          <p:spPr>
            <a:xfrm>
              <a:off x="2104295" y="1551902"/>
              <a:ext cx="3871919" cy="548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104295" y="1180820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68686" y="1426240"/>
            <a:ext cx="3871919" cy="919822"/>
            <a:chOff x="2104295" y="1180820"/>
            <a:chExt cx="3871919" cy="919822"/>
          </a:xfrm>
        </p:grpSpPr>
        <p:sp>
          <p:nvSpPr>
            <p:cNvPr id="52" name="矩形 51"/>
            <p:cNvSpPr/>
            <p:nvPr/>
          </p:nvSpPr>
          <p:spPr>
            <a:xfrm>
              <a:off x="2104295" y="1551902"/>
              <a:ext cx="3871919" cy="548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104295" y="1180820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05235" y="2948800"/>
            <a:ext cx="2287455" cy="1612750"/>
            <a:chOff x="2104295" y="1151792"/>
            <a:chExt cx="2287455" cy="1612750"/>
          </a:xfrm>
        </p:grpSpPr>
        <p:sp>
          <p:nvSpPr>
            <p:cNvPr id="55" name="矩形 54"/>
            <p:cNvSpPr/>
            <p:nvPr/>
          </p:nvSpPr>
          <p:spPr>
            <a:xfrm>
              <a:off x="2104295" y="1551902"/>
              <a:ext cx="2287455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600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565784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</a:rPr>
                <a:t>添加标题</a:t>
              </a:r>
              <a:endParaRPr lang="zh-CN" altLang="en-US" sz="2000" b="1" spc="3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8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28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7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28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7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MH_Other_8"/>
          <p:cNvCxnSpPr/>
          <p:nvPr>
            <p:custDataLst>
              <p:tags r:id="rId1"/>
            </p:custDataLst>
          </p:nvPr>
        </p:nvCxnSpPr>
        <p:spPr>
          <a:xfrm>
            <a:off x="1361930" y="1394433"/>
            <a:ext cx="0" cy="3642567"/>
          </a:xfrm>
          <a:prstGeom prst="line">
            <a:avLst/>
          </a:prstGeom>
          <a:ln w="12700">
            <a:solidFill>
              <a:srgbClr val="D3D3D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25032" y="449014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74077" y="714607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发展趋势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4598" y="806323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40768" y="714607"/>
            <a:ext cx="41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TREND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MH_Other_7"/>
          <p:cNvCxnSpPr/>
          <p:nvPr>
            <p:custDataLst>
              <p:tags r:id="rId2"/>
            </p:custDataLst>
          </p:nvPr>
        </p:nvCxnSpPr>
        <p:spPr>
          <a:xfrm>
            <a:off x="7985054" y="1394433"/>
            <a:ext cx="0" cy="3642567"/>
          </a:xfrm>
          <a:prstGeom prst="line">
            <a:avLst/>
          </a:prstGeom>
          <a:ln w="12700">
            <a:solidFill>
              <a:srgbClr val="D3D3D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H_Other_8"/>
          <p:cNvCxnSpPr/>
          <p:nvPr>
            <p:custDataLst>
              <p:tags r:id="rId3"/>
            </p:custDataLst>
          </p:nvPr>
        </p:nvCxnSpPr>
        <p:spPr>
          <a:xfrm>
            <a:off x="4649691" y="1394433"/>
            <a:ext cx="0" cy="3642567"/>
          </a:xfrm>
          <a:prstGeom prst="line">
            <a:avLst/>
          </a:prstGeom>
          <a:ln w="12700">
            <a:solidFill>
              <a:srgbClr val="D3D3D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SubTitle_1"/>
          <p:cNvSpPr/>
          <p:nvPr>
            <p:custDataLst>
              <p:tags r:id="rId4"/>
            </p:custDataLst>
          </p:nvPr>
        </p:nvSpPr>
        <p:spPr>
          <a:xfrm>
            <a:off x="1344200" y="1721260"/>
            <a:ext cx="2103944" cy="485676"/>
          </a:xfrm>
          <a:prstGeom prst="homePlat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添加标题</a:t>
            </a:r>
            <a:endParaRPr lang="en-US" altLang="zh-CN" b="1" spc="300" dirty="0">
              <a:solidFill>
                <a:schemeClr val="bg1"/>
              </a:solidFill>
            </a:endParaRPr>
          </a:p>
        </p:txBody>
      </p:sp>
      <p:sp>
        <p:nvSpPr>
          <p:cNvPr id="15" name="MH_Oth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4902" y="1794294"/>
            <a:ext cx="32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6" name="MH_SubTitle_2"/>
          <p:cNvSpPr/>
          <p:nvPr>
            <p:custDataLst>
              <p:tags r:id="rId6"/>
            </p:custDataLst>
          </p:nvPr>
        </p:nvSpPr>
        <p:spPr>
          <a:xfrm>
            <a:off x="2545748" y="2258060"/>
            <a:ext cx="2103944" cy="485676"/>
          </a:xfrm>
          <a:prstGeom prst="homePlat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添加标题</a:t>
            </a:r>
            <a:endParaRPr lang="en-US" altLang="zh-CN" b="1" spc="300" dirty="0">
              <a:solidFill>
                <a:schemeClr val="bg1"/>
              </a:solidFill>
            </a:endParaRPr>
          </a:p>
        </p:txBody>
      </p:sp>
      <p:sp>
        <p:nvSpPr>
          <p:cNvPr id="17" name="MH_Other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27925" y="2311010"/>
            <a:ext cx="32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8" name="MH_SubTitle_3"/>
          <p:cNvSpPr/>
          <p:nvPr>
            <p:custDataLst>
              <p:tags r:id="rId8"/>
            </p:custDataLst>
          </p:nvPr>
        </p:nvSpPr>
        <p:spPr>
          <a:xfrm>
            <a:off x="4647220" y="2794859"/>
            <a:ext cx="2103944" cy="485676"/>
          </a:xfrm>
          <a:prstGeom prst="homePlat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添加标题</a:t>
            </a:r>
            <a:endParaRPr lang="en-US" altLang="zh-CN" b="1" spc="300" dirty="0">
              <a:solidFill>
                <a:schemeClr val="bg1"/>
              </a:solidFill>
            </a:endParaRPr>
          </a:p>
        </p:txBody>
      </p:sp>
      <p:sp>
        <p:nvSpPr>
          <p:cNvPr id="19" name="MH_Other_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19507" y="2836854"/>
            <a:ext cx="32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0" name="MH_SubTitle_4"/>
          <p:cNvSpPr/>
          <p:nvPr>
            <p:custDataLst>
              <p:tags r:id="rId10"/>
            </p:custDataLst>
          </p:nvPr>
        </p:nvSpPr>
        <p:spPr>
          <a:xfrm>
            <a:off x="5873490" y="3331659"/>
            <a:ext cx="2103944" cy="487502"/>
          </a:xfrm>
          <a:prstGeom prst="homePlat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添加标题</a:t>
            </a:r>
            <a:endParaRPr lang="en-US" altLang="zh-CN" b="1" spc="300" dirty="0">
              <a:solidFill>
                <a:schemeClr val="bg1"/>
              </a:solidFill>
            </a:endParaRPr>
          </a:p>
        </p:txBody>
      </p:sp>
      <p:sp>
        <p:nvSpPr>
          <p:cNvPr id="21" name="MH_Other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3198" y="3380957"/>
            <a:ext cx="32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MH_SubTitle_5"/>
          <p:cNvSpPr/>
          <p:nvPr>
            <p:custDataLst>
              <p:tags r:id="rId12"/>
            </p:custDataLst>
          </p:nvPr>
        </p:nvSpPr>
        <p:spPr>
          <a:xfrm>
            <a:off x="7977436" y="3868458"/>
            <a:ext cx="2101472" cy="487502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添加标题</a:t>
            </a:r>
            <a:endParaRPr lang="en-US" altLang="zh-CN" b="1" spc="300" dirty="0">
              <a:solidFill>
                <a:schemeClr val="bg1"/>
              </a:solidFill>
            </a:endParaRPr>
          </a:p>
        </p:txBody>
      </p:sp>
      <p:sp>
        <p:nvSpPr>
          <p:cNvPr id="27" name="MH_Other_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47250" y="3901323"/>
            <a:ext cx="32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5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MH_SubTitle_6"/>
          <p:cNvSpPr/>
          <p:nvPr>
            <p:custDataLst>
              <p:tags r:id="rId14"/>
            </p:custDataLst>
          </p:nvPr>
        </p:nvSpPr>
        <p:spPr>
          <a:xfrm>
            <a:off x="9255626" y="4405257"/>
            <a:ext cx="2101472" cy="487502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添加标题</a:t>
            </a:r>
            <a:endParaRPr lang="en-US" altLang="zh-CN" b="1" spc="300" dirty="0">
              <a:solidFill>
                <a:schemeClr val="bg1"/>
              </a:solidFill>
            </a:endParaRPr>
          </a:p>
        </p:txBody>
      </p:sp>
      <p:sp>
        <p:nvSpPr>
          <p:cNvPr id="29" name="MH_Other_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815553" y="4447253"/>
            <a:ext cx="32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6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cxnSp>
        <p:nvCxnSpPr>
          <p:cNvPr id="32" name="MH_Other_9"/>
          <p:cNvCxnSpPr/>
          <p:nvPr>
            <p:custDataLst>
              <p:tags r:id="rId16"/>
            </p:custDataLst>
          </p:nvPr>
        </p:nvCxnSpPr>
        <p:spPr>
          <a:xfrm>
            <a:off x="1074718" y="5037000"/>
            <a:ext cx="10282380" cy="0"/>
          </a:xfrm>
          <a:prstGeom prst="line">
            <a:avLst/>
          </a:prstGeom>
          <a:ln w="12700">
            <a:solidFill>
              <a:srgbClr val="D3D3D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Desc_1"/>
          <p:cNvSpPr/>
          <p:nvPr>
            <p:custDataLst>
              <p:tags r:id="rId17"/>
            </p:custDataLst>
          </p:nvPr>
        </p:nvSpPr>
        <p:spPr>
          <a:xfrm>
            <a:off x="834902" y="5057086"/>
            <a:ext cx="10522196" cy="1111941"/>
          </a:xfrm>
          <a:prstGeom prst="rect">
            <a:avLst/>
          </a:prstGeom>
          <a:ln w="3175">
            <a:noFill/>
            <a:prstDash val="dash"/>
          </a:ln>
        </p:spPr>
        <p:txBody>
          <a:bodyPr lIns="108000" tIns="108000" rIns="108000" bIns="108000"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6" grpId="0" animBg="1"/>
      <p:bldP spid="27" grpId="0"/>
      <p:bldP spid="28" grpId="0" animBg="1"/>
      <p:bldP spid="2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09600" y="638175"/>
            <a:ext cx="10972800" cy="558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21429" y="-184699"/>
            <a:ext cx="694914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b="1" spc="600" dirty="0" smtClean="0">
                <a:solidFill>
                  <a:schemeClr val="accent1">
                    <a:alpha val="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41300" b="1" spc="600" dirty="0">
              <a:solidFill>
                <a:schemeClr val="accent1">
                  <a:alpha val="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2" y="4607510"/>
            <a:ext cx="6074676" cy="22646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4743" y="1339213"/>
            <a:ext cx="560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accent3"/>
                </a:solidFill>
              </a:rPr>
              <a:t>研究思路及过程</a:t>
            </a:r>
            <a:endParaRPr lang="zh-CN" altLang="en-US" sz="4800" b="1" spc="300" dirty="0">
              <a:solidFill>
                <a:schemeClr val="accent3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7300" y="2160462"/>
            <a:ext cx="459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62550" y="2658961"/>
            <a:ext cx="1866900" cy="401228"/>
            <a:chOff x="5162550" y="3954317"/>
            <a:chExt cx="1866900" cy="401228"/>
          </a:xfrm>
        </p:grpSpPr>
        <p:sp>
          <p:nvSpPr>
            <p:cNvPr id="7" name="文本框 6"/>
            <p:cNvSpPr txBox="1"/>
            <p:nvPr/>
          </p:nvSpPr>
          <p:spPr>
            <a:xfrm>
              <a:off x="5276071" y="398565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研究思路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162550" y="395431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62550" y="3179208"/>
            <a:ext cx="1866900" cy="401228"/>
            <a:chOff x="5162550" y="4445997"/>
            <a:chExt cx="1866900" cy="401228"/>
          </a:xfrm>
        </p:grpSpPr>
        <p:sp>
          <p:nvSpPr>
            <p:cNvPr id="10" name="文本框 9"/>
            <p:cNvSpPr txBox="1"/>
            <p:nvPr/>
          </p:nvSpPr>
          <p:spPr>
            <a:xfrm>
              <a:off x="5276071" y="447733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研究方案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162550" y="444599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62550" y="3699455"/>
            <a:ext cx="1866900" cy="401228"/>
            <a:chOff x="5162550" y="4930104"/>
            <a:chExt cx="1866900" cy="401228"/>
          </a:xfrm>
        </p:grpSpPr>
        <p:sp>
          <p:nvSpPr>
            <p:cNvPr id="13" name="文本框 12"/>
            <p:cNvSpPr txBox="1"/>
            <p:nvPr/>
          </p:nvSpPr>
          <p:spPr>
            <a:xfrm>
              <a:off x="5276071" y="4961441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可行性说明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162550" y="4930104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9844" y="447704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68889" y="713297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9410" y="805013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35580" y="713297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IDEAS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388701" y="1502871"/>
            <a:ext cx="3852257" cy="3852257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70313" y="3269530"/>
            <a:ext cx="1373659" cy="1373659"/>
            <a:chOff x="770313" y="3571679"/>
            <a:chExt cx="1373659" cy="1373659"/>
          </a:xfrm>
        </p:grpSpPr>
        <p:sp>
          <p:nvSpPr>
            <p:cNvPr id="17" name="椭圆 16"/>
            <p:cNvSpPr/>
            <p:nvPr/>
          </p:nvSpPr>
          <p:spPr>
            <a:xfrm>
              <a:off x="770313" y="3571679"/>
              <a:ext cx="1373659" cy="1373659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47"/>
            <p:cNvSpPr txBox="1"/>
            <p:nvPr/>
          </p:nvSpPr>
          <p:spPr>
            <a:xfrm>
              <a:off x="1137214" y="3843360"/>
              <a:ext cx="5966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ea typeface="造字工房劲黑（非商用）常规体" pitchFamily="50" charset="-122"/>
                </a:rPr>
                <a:t>C</a:t>
              </a:r>
              <a:endParaRPr lang="zh-CN" altLang="en-US" sz="4800" b="1" dirty="0">
                <a:solidFill>
                  <a:schemeClr val="bg1"/>
                </a:solidFill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69707" y="4357916"/>
            <a:ext cx="1595632" cy="1595632"/>
            <a:chOff x="2269707" y="4660065"/>
            <a:chExt cx="1595632" cy="1595632"/>
          </a:xfrm>
        </p:grpSpPr>
        <p:sp>
          <p:nvSpPr>
            <p:cNvPr id="30" name="椭圆 29"/>
            <p:cNvSpPr/>
            <p:nvPr/>
          </p:nvSpPr>
          <p:spPr>
            <a:xfrm>
              <a:off x="2269707" y="4660065"/>
              <a:ext cx="1595632" cy="1595632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48"/>
            <p:cNvSpPr txBox="1"/>
            <p:nvPr/>
          </p:nvSpPr>
          <p:spPr>
            <a:xfrm>
              <a:off x="2673853" y="4933439"/>
              <a:ext cx="7938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 smtClean="0">
                  <a:solidFill>
                    <a:schemeClr val="bg1"/>
                  </a:solidFill>
                  <a:ea typeface="造字工房劲黑（非商用）常规体" pitchFamily="50" charset="-122"/>
                </a:rPr>
                <a:t>D</a:t>
              </a:r>
              <a:endParaRPr lang="zh-CN" altLang="en-US" sz="6000" b="1" dirty="0">
                <a:solidFill>
                  <a:schemeClr val="bg1"/>
                </a:solidFill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32596" y="1978046"/>
            <a:ext cx="944906" cy="944906"/>
            <a:chOff x="1132596" y="2280195"/>
            <a:chExt cx="944906" cy="944906"/>
          </a:xfrm>
        </p:grpSpPr>
        <p:sp>
          <p:nvSpPr>
            <p:cNvPr id="35" name="椭圆 34"/>
            <p:cNvSpPr/>
            <p:nvPr/>
          </p:nvSpPr>
          <p:spPr>
            <a:xfrm>
              <a:off x="1132596" y="2280195"/>
              <a:ext cx="944906" cy="944906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49"/>
            <p:cNvSpPr txBox="1"/>
            <p:nvPr/>
          </p:nvSpPr>
          <p:spPr>
            <a:xfrm>
              <a:off x="1389391" y="247707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ea typeface="造字工房劲黑（非商用）常规体" pitchFamily="50" charset="-122"/>
                </a:rPr>
                <a:t>B</a:t>
              </a:r>
              <a:endParaRPr lang="zh-CN" altLang="en-US" sz="3200" b="1" dirty="0">
                <a:solidFill>
                  <a:schemeClr val="bg1"/>
                </a:solidFill>
                <a:ea typeface="造字工房劲黑（非商用）常规体" pitchFamily="5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73920" y="1394889"/>
            <a:ext cx="679496" cy="679496"/>
            <a:chOff x="2073920" y="1697038"/>
            <a:chExt cx="679496" cy="679496"/>
          </a:xfrm>
        </p:grpSpPr>
        <p:sp>
          <p:nvSpPr>
            <p:cNvPr id="37" name="椭圆 36"/>
            <p:cNvSpPr/>
            <p:nvPr/>
          </p:nvSpPr>
          <p:spPr>
            <a:xfrm>
              <a:off x="2073920" y="1697038"/>
              <a:ext cx="679496" cy="679496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50"/>
            <p:cNvSpPr txBox="1"/>
            <p:nvPr/>
          </p:nvSpPr>
          <p:spPr>
            <a:xfrm>
              <a:off x="2217675" y="1850182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ea typeface="造字工房劲黑（非商用）常规体" pitchFamily="50" charset="-122"/>
                </a:rPr>
                <a:t>A</a:t>
              </a:r>
              <a:endParaRPr lang="zh-CN" altLang="en-US" sz="2000" b="1" dirty="0">
                <a:solidFill>
                  <a:schemeClr val="bg1"/>
                </a:solidFill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99072" y="2559813"/>
            <a:ext cx="2176328" cy="2176328"/>
            <a:chOff x="4199072" y="2861962"/>
            <a:chExt cx="2176328" cy="2176328"/>
          </a:xfrm>
        </p:grpSpPr>
        <p:sp>
          <p:nvSpPr>
            <p:cNvPr id="40" name="椭圆 39"/>
            <p:cNvSpPr/>
            <p:nvPr/>
          </p:nvSpPr>
          <p:spPr>
            <a:xfrm>
              <a:off x="4199072" y="2861962"/>
              <a:ext cx="2176328" cy="2176328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51"/>
            <p:cNvSpPr txBox="1"/>
            <p:nvPr/>
          </p:nvSpPr>
          <p:spPr>
            <a:xfrm>
              <a:off x="4868979" y="3204953"/>
              <a:ext cx="8883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 smtClean="0">
                  <a:solidFill>
                    <a:schemeClr val="bg1"/>
                  </a:solidFill>
                  <a:ea typeface="造字工房劲黑（非商用）常规体" pitchFamily="50" charset="-122"/>
                </a:rPr>
                <a:t>E</a:t>
              </a:r>
              <a:endParaRPr lang="zh-CN" altLang="en-US" sz="9600" b="1" dirty="0">
                <a:solidFill>
                  <a:schemeClr val="bg1"/>
                </a:solidFill>
                <a:ea typeface="造字工房劲黑（非商用）常规体" pitchFamily="50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27407" y="3167389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6879449" y="1537818"/>
            <a:ext cx="0" cy="4968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6879449" y="2477683"/>
            <a:ext cx="0" cy="5178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879449" y="3438509"/>
            <a:ext cx="0" cy="5178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879449" y="4399335"/>
            <a:ext cx="0" cy="5178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6879449" y="5360160"/>
            <a:ext cx="0" cy="5178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7198509" y="1315280"/>
            <a:ext cx="3871919" cy="859231"/>
            <a:chOff x="2104295" y="1151792"/>
            <a:chExt cx="3871919" cy="859231"/>
          </a:xfrm>
        </p:grpSpPr>
        <p:sp>
          <p:nvSpPr>
            <p:cNvPr id="49" name="矩形 48"/>
            <p:cNvSpPr/>
            <p:nvPr/>
          </p:nvSpPr>
          <p:spPr>
            <a:xfrm>
              <a:off x="2104295" y="1461962"/>
              <a:ext cx="3871919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104295" y="115179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198509" y="2279989"/>
            <a:ext cx="3871919" cy="859231"/>
            <a:chOff x="2104295" y="1151792"/>
            <a:chExt cx="3871919" cy="859231"/>
          </a:xfrm>
        </p:grpSpPr>
        <p:sp>
          <p:nvSpPr>
            <p:cNvPr id="73" name="矩形 72"/>
            <p:cNvSpPr/>
            <p:nvPr/>
          </p:nvSpPr>
          <p:spPr>
            <a:xfrm>
              <a:off x="2104295" y="1461962"/>
              <a:ext cx="3871919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104295" y="115179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198509" y="3244698"/>
            <a:ext cx="3871919" cy="859231"/>
            <a:chOff x="2104295" y="1151792"/>
            <a:chExt cx="3871919" cy="859231"/>
          </a:xfrm>
        </p:grpSpPr>
        <p:sp>
          <p:nvSpPr>
            <p:cNvPr id="76" name="矩形 75"/>
            <p:cNvSpPr/>
            <p:nvPr/>
          </p:nvSpPr>
          <p:spPr>
            <a:xfrm>
              <a:off x="2104295" y="1461962"/>
              <a:ext cx="3871919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2104295" y="115179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198509" y="4209407"/>
            <a:ext cx="3871919" cy="859231"/>
            <a:chOff x="2104295" y="1151792"/>
            <a:chExt cx="3871919" cy="859231"/>
          </a:xfrm>
        </p:grpSpPr>
        <p:sp>
          <p:nvSpPr>
            <p:cNvPr id="79" name="矩形 78"/>
            <p:cNvSpPr/>
            <p:nvPr/>
          </p:nvSpPr>
          <p:spPr>
            <a:xfrm>
              <a:off x="2104295" y="1461962"/>
              <a:ext cx="3871919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104295" y="115179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198509" y="5174116"/>
            <a:ext cx="3871919" cy="859231"/>
            <a:chOff x="2104295" y="1151792"/>
            <a:chExt cx="3871919" cy="859231"/>
          </a:xfrm>
        </p:grpSpPr>
        <p:sp>
          <p:nvSpPr>
            <p:cNvPr id="82" name="矩形 81"/>
            <p:cNvSpPr/>
            <p:nvPr/>
          </p:nvSpPr>
          <p:spPr>
            <a:xfrm>
              <a:off x="2104295" y="1461962"/>
              <a:ext cx="3871919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104295" y="115179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7" presetClass="entr" presetSubtype="8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9175" y="451888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68220" y="717481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研究方案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8741" y="809197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4911" y="717481"/>
            <a:ext cx="418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PROGRAMS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MH_Other_1"/>
          <p:cNvSpPr/>
          <p:nvPr>
            <p:custDataLst>
              <p:tags r:id="rId1"/>
            </p:custDataLst>
          </p:nvPr>
        </p:nvSpPr>
        <p:spPr>
          <a:xfrm>
            <a:off x="4675051" y="3119310"/>
            <a:ext cx="2816413" cy="1680498"/>
          </a:xfrm>
          <a:prstGeom prst="diamond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MH_SubTitle_4"/>
          <p:cNvSpPr/>
          <p:nvPr>
            <p:custDataLst>
              <p:tags r:id="rId2"/>
            </p:custDataLst>
          </p:nvPr>
        </p:nvSpPr>
        <p:spPr>
          <a:xfrm>
            <a:off x="7475103" y="3956055"/>
            <a:ext cx="3391382" cy="1488842"/>
          </a:xfrm>
          <a:custGeom>
            <a:avLst/>
            <a:gdLst>
              <a:gd name="connsiteX0" fmla="*/ 0 w 2201563"/>
              <a:gd name="connsiteY0" fmla="*/ 0 h 1008000"/>
              <a:gd name="connsiteX1" fmla="*/ 2201563 w 2201563"/>
              <a:gd name="connsiteY1" fmla="*/ 0 h 1008000"/>
              <a:gd name="connsiteX2" fmla="*/ 2201563 w 2201563"/>
              <a:gd name="connsiteY2" fmla="*/ 839997 h 1008000"/>
              <a:gd name="connsiteX3" fmla="*/ 2033560 w 2201563"/>
              <a:gd name="connsiteY3" fmla="*/ 1008000 h 1008000"/>
              <a:gd name="connsiteX4" fmla="*/ 0 w 2201563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563" h="1008000">
                <a:moveTo>
                  <a:pt x="0" y="0"/>
                </a:moveTo>
                <a:lnTo>
                  <a:pt x="2201563" y="0"/>
                </a:lnTo>
                <a:lnTo>
                  <a:pt x="2201563" y="839997"/>
                </a:lnTo>
                <a:cubicBezTo>
                  <a:pt x="2201563" y="932782"/>
                  <a:pt x="2126345" y="1008000"/>
                  <a:pt x="2033560" y="1008000"/>
                </a:cubicBezTo>
                <a:lnTo>
                  <a:pt x="0" y="1008000"/>
                </a:lnTo>
                <a:close/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lIns="432000" tIns="0" rIns="108000" bIns="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endParaRPr lang="fr-FR" altLang="zh-CN" sz="1400" kern="0" dirty="0"/>
          </a:p>
        </p:txBody>
      </p:sp>
      <p:sp>
        <p:nvSpPr>
          <p:cNvPr id="16" name="MH_SubTitle_3"/>
          <p:cNvSpPr/>
          <p:nvPr>
            <p:custDataLst>
              <p:tags r:id="rId3"/>
            </p:custDataLst>
          </p:nvPr>
        </p:nvSpPr>
        <p:spPr>
          <a:xfrm flipH="1">
            <a:off x="1295353" y="3956055"/>
            <a:ext cx="3391382" cy="1488842"/>
          </a:xfrm>
          <a:custGeom>
            <a:avLst/>
            <a:gdLst>
              <a:gd name="connsiteX0" fmla="*/ 2236098 w 2236098"/>
              <a:gd name="connsiteY0" fmla="*/ 0 h 1008000"/>
              <a:gd name="connsiteX1" fmla="*/ 0 w 2236098"/>
              <a:gd name="connsiteY1" fmla="*/ 0 h 1008000"/>
              <a:gd name="connsiteX2" fmla="*/ 0 w 2236098"/>
              <a:gd name="connsiteY2" fmla="*/ 1008000 h 1008000"/>
              <a:gd name="connsiteX3" fmla="*/ 2068095 w 2236098"/>
              <a:gd name="connsiteY3" fmla="*/ 1008000 h 1008000"/>
              <a:gd name="connsiteX4" fmla="*/ 2236098 w 2236098"/>
              <a:gd name="connsiteY4" fmla="*/ 839997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098" h="1008000">
                <a:moveTo>
                  <a:pt x="2236098" y="0"/>
                </a:moveTo>
                <a:lnTo>
                  <a:pt x="0" y="0"/>
                </a:lnTo>
                <a:lnTo>
                  <a:pt x="0" y="1008000"/>
                </a:lnTo>
                <a:lnTo>
                  <a:pt x="2068095" y="1008000"/>
                </a:lnTo>
                <a:cubicBezTo>
                  <a:pt x="2160880" y="1008000"/>
                  <a:pt x="2236098" y="932782"/>
                  <a:pt x="2236098" y="839997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108000" tIns="0" rIns="432000" bIns="0" anchor="ctr">
            <a:normAutofit/>
          </a:bodyPr>
          <a:lstStyle/>
          <a:p>
            <a:pPr algn="r">
              <a:lnSpc>
                <a:spcPct val="130000"/>
              </a:lnSpc>
              <a:defRPr/>
            </a:pPr>
            <a:endParaRPr lang="fr-FR" altLang="zh-CN" sz="1400" kern="0" dirty="0"/>
          </a:p>
        </p:txBody>
      </p:sp>
      <p:sp>
        <p:nvSpPr>
          <p:cNvPr id="17" name="MH_SubTitle_2"/>
          <p:cNvSpPr/>
          <p:nvPr>
            <p:custDataLst>
              <p:tags r:id="rId4"/>
            </p:custDataLst>
          </p:nvPr>
        </p:nvSpPr>
        <p:spPr>
          <a:xfrm>
            <a:off x="7475103" y="2266205"/>
            <a:ext cx="3391382" cy="1488843"/>
          </a:xfrm>
          <a:custGeom>
            <a:avLst/>
            <a:gdLst>
              <a:gd name="connsiteX0" fmla="*/ 11261 w 2255258"/>
              <a:gd name="connsiteY0" fmla="*/ 0 h 1008000"/>
              <a:gd name="connsiteX1" fmla="*/ 2087255 w 2255258"/>
              <a:gd name="connsiteY1" fmla="*/ 0 h 1008000"/>
              <a:gd name="connsiteX2" fmla="*/ 2255258 w 2255258"/>
              <a:gd name="connsiteY2" fmla="*/ 168003 h 1008000"/>
              <a:gd name="connsiteX3" fmla="*/ 2255258 w 2255258"/>
              <a:gd name="connsiteY3" fmla="*/ 1008000 h 1008000"/>
              <a:gd name="connsiteX4" fmla="*/ 0 w 2255258"/>
              <a:gd name="connsiteY4" fmla="*/ 1008000 h 1008000"/>
              <a:gd name="connsiteX5" fmla="*/ 0 w 2255258"/>
              <a:gd name="connsiteY5" fmla="*/ 2274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258" h="1008000">
                <a:moveTo>
                  <a:pt x="11261" y="0"/>
                </a:moveTo>
                <a:lnTo>
                  <a:pt x="2087255" y="0"/>
                </a:lnTo>
                <a:cubicBezTo>
                  <a:pt x="2180040" y="0"/>
                  <a:pt x="2255258" y="75218"/>
                  <a:pt x="2255258" y="168003"/>
                </a:cubicBezTo>
                <a:lnTo>
                  <a:pt x="2255258" y="1008000"/>
                </a:lnTo>
                <a:lnTo>
                  <a:pt x="0" y="1008000"/>
                </a:lnTo>
                <a:lnTo>
                  <a:pt x="0" y="2274"/>
                </a:lnTo>
                <a:close/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lIns="432000" tIns="0" rIns="108000" bIns="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endParaRPr lang="fr-FR" altLang="zh-CN" sz="1400" kern="0" dirty="0"/>
          </a:p>
        </p:txBody>
      </p:sp>
      <p:sp>
        <p:nvSpPr>
          <p:cNvPr id="18" name="MH_SubTitle_1"/>
          <p:cNvSpPr/>
          <p:nvPr>
            <p:custDataLst>
              <p:tags r:id="rId5"/>
            </p:custDataLst>
          </p:nvPr>
        </p:nvSpPr>
        <p:spPr>
          <a:xfrm>
            <a:off x="1295353" y="2266205"/>
            <a:ext cx="3391382" cy="1488843"/>
          </a:xfrm>
          <a:custGeom>
            <a:avLst/>
            <a:gdLst>
              <a:gd name="connsiteX0" fmla="*/ 168003 w 2237782"/>
              <a:gd name="connsiteY0" fmla="*/ 0 h 1008000"/>
              <a:gd name="connsiteX1" fmla="*/ 2237782 w 2237782"/>
              <a:gd name="connsiteY1" fmla="*/ 0 h 1008000"/>
              <a:gd name="connsiteX2" fmla="*/ 2237782 w 2237782"/>
              <a:gd name="connsiteY2" fmla="*/ 1008000 h 1008000"/>
              <a:gd name="connsiteX3" fmla="*/ 0 w 2237782"/>
              <a:gd name="connsiteY3" fmla="*/ 1008000 h 1008000"/>
              <a:gd name="connsiteX4" fmla="*/ 0 w 2237782"/>
              <a:gd name="connsiteY4" fmla="*/ 168003 h 1008000"/>
              <a:gd name="connsiteX5" fmla="*/ 168003 w 2237782"/>
              <a:gd name="connsiteY5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782" h="1008000">
                <a:moveTo>
                  <a:pt x="168003" y="0"/>
                </a:moveTo>
                <a:lnTo>
                  <a:pt x="2237782" y="0"/>
                </a:lnTo>
                <a:lnTo>
                  <a:pt x="2237782" y="1008000"/>
                </a:lnTo>
                <a:lnTo>
                  <a:pt x="0" y="1008000"/>
                </a:ln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108000" tIns="0" rIns="432000" bIns="0" anchor="ctr">
            <a:normAutofit/>
          </a:bodyPr>
          <a:lstStyle/>
          <a:p>
            <a:pPr algn="r">
              <a:lnSpc>
                <a:spcPct val="130000"/>
              </a:lnSpc>
              <a:defRPr/>
            </a:pPr>
            <a:endParaRPr lang="fr-FR" altLang="zh-CN" sz="1400" kern="0" dirty="0"/>
          </a:p>
        </p:txBody>
      </p:sp>
      <p:sp>
        <p:nvSpPr>
          <p:cNvPr id="19" name="MH_Title_1"/>
          <p:cNvSpPr/>
          <p:nvPr>
            <p:custDataLst>
              <p:tags r:id="rId6"/>
            </p:custDataLst>
          </p:nvPr>
        </p:nvSpPr>
        <p:spPr>
          <a:xfrm>
            <a:off x="4675051" y="1420114"/>
            <a:ext cx="2816413" cy="1678162"/>
          </a:xfrm>
          <a:prstGeom prst="diamond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b="1" kern="0" spc="300" dirty="0" smtClean="0">
                <a:solidFill>
                  <a:srgbClr val="FFFFFF"/>
                </a:solidFill>
              </a:rPr>
              <a:t>添加标题</a:t>
            </a:r>
            <a:endParaRPr lang="en-US" altLang="zh-CN" sz="2400" b="1" kern="0" spc="300" dirty="0">
              <a:solidFill>
                <a:srgbClr val="FFFFFF"/>
              </a:solidFill>
            </a:endParaRPr>
          </a:p>
        </p:txBody>
      </p:sp>
      <p:sp>
        <p:nvSpPr>
          <p:cNvPr id="20" name="MH_Other_2"/>
          <p:cNvSpPr/>
          <p:nvPr>
            <p:custDataLst>
              <p:tags r:id="rId7"/>
            </p:custDataLst>
          </p:nvPr>
        </p:nvSpPr>
        <p:spPr>
          <a:xfrm flipH="1">
            <a:off x="7680783" y="2922979"/>
            <a:ext cx="175295" cy="175295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MH_Other_3"/>
          <p:cNvSpPr/>
          <p:nvPr>
            <p:custDataLst>
              <p:tags r:id="rId8"/>
            </p:custDataLst>
          </p:nvPr>
        </p:nvSpPr>
        <p:spPr>
          <a:xfrm flipH="1">
            <a:off x="7680783" y="4612828"/>
            <a:ext cx="175295" cy="175296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MH_Other_4"/>
          <p:cNvSpPr/>
          <p:nvPr>
            <p:custDataLst>
              <p:tags r:id="rId9"/>
            </p:custDataLst>
          </p:nvPr>
        </p:nvSpPr>
        <p:spPr>
          <a:xfrm>
            <a:off x="4242655" y="2922979"/>
            <a:ext cx="175296" cy="175295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MH_Other_5"/>
          <p:cNvSpPr/>
          <p:nvPr>
            <p:custDataLst>
              <p:tags r:id="rId10"/>
            </p:custDataLst>
          </p:nvPr>
        </p:nvSpPr>
        <p:spPr>
          <a:xfrm>
            <a:off x="4242655" y="4612828"/>
            <a:ext cx="175296" cy="175296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MH_Other_6"/>
          <p:cNvSpPr/>
          <p:nvPr>
            <p:custDataLst>
              <p:tags r:id="rId11"/>
            </p:custDataLst>
          </p:nvPr>
        </p:nvSpPr>
        <p:spPr>
          <a:xfrm rot="19712482">
            <a:off x="5577239" y="2773395"/>
            <a:ext cx="2407391" cy="1304198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000" b="1" kern="0" dirty="0">
                <a:solidFill>
                  <a:sysClr val="window" lastClr="FFFFFF"/>
                </a:solidFill>
                <a:ea typeface="微软雅黑" panose="020B0503020204020204" pitchFamily="34" charset="-122"/>
              </a:rPr>
              <a:t>02</a:t>
            </a:r>
            <a:endParaRPr lang="zh-CN" altLang="en-US" sz="3000" b="1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MH_Other_7"/>
          <p:cNvSpPr/>
          <p:nvPr>
            <p:custDataLst>
              <p:tags r:id="rId12"/>
            </p:custDataLst>
          </p:nvPr>
        </p:nvSpPr>
        <p:spPr>
          <a:xfrm rot="1887518" flipH="1">
            <a:off x="4181886" y="2775732"/>
            <a:ext cx="2407391" cy="1306536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000" b="1" kern="0" dirty="0">
                <a:solidFill>
                  <a:sysClr val="window" lastClr="FFFFFF"/>
                </a:solidFill>
                <a:ea typeface="微软雅黑" panose="020B0503020204020204" pitchFamily="34" charset="-122"/>
              </a:rPr>
              <a:t>01</a:t>
            </a:r>
            <a:endParaRPr lang="zh-CN" altLang="en-US" sz="3000" b="1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MH_Other_8"/>
          <p:cNvSpPr/>
          <p:nvPr>
            <p:custDataLst>
              <p:tags r:id="rId13"/>
            </p:custDataLst>
          </p:nvPr>
        </p:nvSpPr>
        <p:spPr>
          <a:xfrm rot="19712482">
            <a:off x="5577239" y="4460906"/>
            <a:ext cx="2407391" cy="1304198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000" b="1" kern="0" dirty="0">
                <a:solidFill>
                  <a:sysClr val="window" lastClr="FFFFFF"/>
                </a:solidFill>
                <a:ea typeface="微软雅黑" panose="020B0503020204020204" pitchFamily="34" charset="-122"/>
              </a:rPr>
              <a:t>04</a:t>
            </a:r>
            <a:endParaRPr lang="zh-CN" altLang="en-US" sz="3000" b="1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MH_Other_9"/>
          <p:cNvSpPr/>
          <p:nvPr>
            <p:custDataLst>
              <p:tags r:id="rId14"/>
            </p:custDataLst>
          </p:nvPr>
        </p:nvSpPr>
        <p:spPr>
          <a:xfrm rot="1887518" flipH="1">
            <a:off x="4181886" y="4460906"/>
            <a:ext cx="2407391" cy="1304198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000" b="1" kern="0" dirty="0">
                <a:solidFill>
                  <a:sysClr val="window" lastClr="FFFFFF"/>
                </a:solidFill>
                <a:ea typeface="微软雅黑" panose="020B0503020204020204" pitchFamily="34" charset="-122"/>
              </a:rPr>
              <a:t>03</a:t>
            </a:r>
            <a:endParaRPr lang="zh-CN" altLang="en-US" sz="3000" b="1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5397" y="2580511"/>
            <a:ext cx="283845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45397" y="4238590"/>
            <a:ext cx="283845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70927" y="2580511"/>
            <a:ext cx="283845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70927" y="4238590"/>
            <a:ext cx="283845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9175" y="447687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68220" y="713280"/>
            <a:ext cx="231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可行性说明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6715" y="804996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82885" y="713280"/>
            <a:ext cx="4669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FEASIBILITY DESCRIPTION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MH_Other_1"/>
          <p:cNvSpPr/>
          <p:nvPr>
            <p:custDataLst>
              <p:tags r:id="rId1"/>
            </p:custDataLst>
          </p:nvPr>
        </p:nvSpPr>
        <p:spPr>
          <a:xfrm>
            <a:off x="0" y="2090319"/>
            <a:ext cx="12192000" cy="2235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27036" y="1592967"/>
            <a:ext cx="1304556" cy="2982524"/>
            <a:chOff x="2427036" y="1592967"/>
            <a:chExt cx="1304556" cy="2982524"/>
          </a:xfrm>
        </p:grpSpPr>
        <p:sp>
          <p:nvSpPr>
            <p:cNvPr id="16" name="MH_Other_2"/>
            <p:cNvSpPr/>
            <p:nvPr>
              <p:custDataLst>
                <p:tags r:id="rId2"/>
              </p:custDataLst>
            </p:nvPr>
          </p:nvSpPr>
          <p:spPr>
            <a:xfrm>
              <a:off x="3480532" y="1842436"/>
              <a:ext cx="251060" cy="247882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MH_SubTitle_1"/>
            <p:cNvSpPr/>
            <p:nvPr>
              <p:custDataLst>
                <p:tags r:id="rId3"/>
              </p:custDataLst>
            </p:nvPr>
          </p:nvSpPr>
          <p:spPr bwMode="auto">
            <a:xfrm rot="1434947">
              <a:off x="2427036" y="1592967"/>
              <a:ext cx="600636" cy="2982524"/>
            </a:xfrm>
            <a:custGeom>
              <a:avLst/>
              <a:gdLst>
                <a:gd name="T0" fmla="*/ 12850 w 599340"/>
                <a:gd name="T1" fmla="*/ 259949 h 2980354"/>
                <a:gd name="T2" fmla="*/ 601548 w 599340"/>
                <a:gd name="T3" fmla="*/ 0 h 2980354"/>
                <a:gd name="T4" fmla="*/ 588697 w 599340"/>
                <a:gd name="T5" fmla="*/ 2718554 h 2980354"/>
                <a:gd name="T6" fmla="*/ 0 w 599340"/>
                <a:gd name="T7" fmla="*/ 2978503 h 2980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9340"/>
                <a:gd name="T13" fmla="*/ 0 h 2980354"/>
                <a:gd name="T14" fmla="*/ 599340 w 599340"/>
                <a:gd name="T15" fmla="*/ 2980354 h 2980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9340" h="2980354">
                  <a:moveTo>
                    <a:pt x="12802" y="260111"/>
                  </a:moveTo>
                  <a:lnTo>
                    <a:pt x="599340" y="0"/>
                  </a:lnTo>
                  <a:lnTo>
                    <a:pt x="586537" y="2720243"/>
                  </a:lnTo>
                  <a:lnTo>
                    <a:pt x="0" y="2980354"/>
                  </a:lnTo>
                  <a:lnTo>
                    <a:pt x="12802" y="260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80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在此输入你的文本</a:t>
              </a:r>
              <a:endParaRPr lang="zh-CN" altLang="en-US" sz="18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90173" y="1592967"/>
            <a:ext cx="1304554" cy="2982524"/>
            <a:chOff x="3590173" y="1592967"/>
            <a:chExt cx="1304554" cy="2982524"/>
          </a:xfrm>
        </p:grpSpPr>
        <p:sp>
          <p:nvSpPr>
            <p:cNvPr id="18" name="MH_Other_3"/>
            <p:cNvSpPr/>
            <p:nvPr>
              <p:custDataLst>
                <p:tags r:id="rId4"/>
              </p:custDataLst>
            </p:nvPr>
          </p:nvSpPr>
          <p:spPr>
            <a:xfrm>
              <a:off x="4642079" y="1842436"/>
              <a:ext cx="252648" cy="247882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MH_SubTitle_2"/>
            <p:cNvSpPr/>
            <p:nvPr>
              <p:custDataLst>
                <p:tags r:id="rId5"/>
              </p:custDataLst>
            </p:nvPr>
          </p:nvSpPr>
          <p:spPr bwMode="auto">
            <a:xfrm rot="1434947">
              <a:off x="3590173" y="1592967"/>
              <a:ext cx="599047" cy="2982524"/>
            </a:xfrm>
            <a:custGeom>
              <a:avLst/>
              <a:gdLst>
                <a:gd name="T0" fmla="*/ 12748 w 599340"/>
                <a:gd name="T1" fmla="*/ 259949 h 2980354"/>
                <a:gd name="T2" fmla="*/ 596784 w 599340"/>
                <a:gd name="T3" fmla="*/ 0 h 2980354"/>
                <a:gd name="T4" fmla="*/ 584036 w 599340"/>
                <a:gd name="T5" fmla="*/ 2718554 h 2980354"/>
                <a:gd name="T6" fmla="*/ 0 w 599340"/>
                <a:gd name="T7" fmla="*/ 2978503 h 2980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9340"/>
                <a:gd name="T13" fmla="*/ 0 h 2980354"/>
                <a:gd name="T14" fmla="*/ 599340 w 599340"/>
                <a:gd name="T15" fmla="*/ 2980354 h 2980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9340" h="2980354">
                  <a:moveTo>
                    <a:pt x="12802" y="260111"/>
                  </a:moveTo>
                  <a:lnTo>
                    <a:pt x="599340" y="0"/>
                  </a:lnTo>
                  <a:lnTo>
                    <a:pt x="586537" y="2720243"/>
                  </a:lnTo>
                  <a:lnTo>
                    <a:pt x="0" y="2980354"/>
                  </a:lnTo>
                  <a:lnTo>
                    <a:pt x="12802" y="260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anchor="ctr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pc="300" dirty="0">
                  <a:solidFill>
                    <a:srgbClr val="FFFFFF"/>
                  </a:solidFill>
                </a:rPr>
                <a:t>在此输入你的文本</a:t>
              </a:r>
              <a:endParaRPr lang="zh-CN" altLang="en-US" spc="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51720" y="1592967"/>
            <a:ext cx="1304557" cy="2982524"/>
            <a:chOff x="4751720" y="1592967"/>
            <a:chExt cx="1304557" cy="2982524"/>
          </a:xfrm>
        </p:grpSpPr>
        <p:sp>
          <p:nvSpPr>
            <p:cNvPr id="20" name="MH_Other_4"/>
            <p:cNvSpPr/>
            <p:nvPr>
              <p:custDataLst>
                <p:tags r:id="rId6"/>
              </p:custDataLst>
            </p:nvPr>
          </p:nvSpPr>
          <p:spPr>
            <a:xfrm>
              <a:off x="5805217" y="1842436"/>
              <a:ext cx="251060" cy="247882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MH_SubTitle_3"/>
            <p:cNvSpPr/>
            <p:nvPr>
              <p:custDataLst>
                <p:tags r:id="rId7"/>
              </p:custDataLst>
            </p:nvPr>
          </p:nvSpPr>
          <p:spPr bwMode="auto">
            <a:xfrm rot="1434947">
              <a:off x="4751720" y="1592967"/>
              <a:ext cx="600636" cy="2982524"/>
            </a:xfrm>
            <a:custGeom>
              <a:avLst/>
              <a:gdLst>
                <a:gd name="T0" fmla="*/ 12850 w 599340"/>
                <a:gd name="T1" fmla="*/ 259949 h 2980354"/>
                <a:gd name="T2" fmla="*/ 601548 w 599340"/>
                <a:gd name="T3" fmla="*/ 0 h 2980354"/>
                <a:gd name="T4" fmla="*/ 588697 w 599340"/>
                <a:gd name="T5" fmla="*/ 2718554 h 2980354"/>
                <a:gd name="T6" fmla="*/ 0 w 599340"/>
                <a:gd name="T7" fmla="*/ 2978503 h 2980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9340"/>
                <a:gd name="T13" fmla="*/ 0 h 2980354"/>
                <a:gd name="T14" fmla="*/ 599340 w 599340"/>
                <a:gd name="T15" fmla="*/ 2980354 h 2980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9340" h="2980354">
                  <a:moveTo>
                    <a:pt x="12802" y="260111"/>
                  </a:moveTo>
                  <a:lnTo>
                    <a:pt x="599340" y="0"/>
                  </a:lnTo>
                  <a:lnTo>
                    <a:pt x="586537" y="2720243"/>
                  </a:lnTo>
                  <a:lnTo>
                    <a:pt x="0" y="2980354"/>
                  </a:lnTo>
                  <a:lnTo>
                    <a:pt x="12802" y="260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anchor="ctr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pc="300" dirty="0">
                  <a:solidFill>
                    <a:srgbClr val="FFFFFF"/>
                  </a:solidFill>
                </a:rPr>
                <a:t>在此输入你的文本</a:t>
              </a:r>
              <a:endParaRPr lang="zh-CN" altLang="en-US" spc="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13268" y="1592967"/>
            <a:ext cx="1306146" cy="2982524"/>
            <a:chOff x="5913268" y="1592967"/>
            <a:chExt cx="1306146" cy="2982524"/>
          </a:xfrm>
        </p:grpSpPr>
        <p:sp>
          <p:nvSpPr>
            <p:cNvPr id="26" name="MH_Other_5"/>
            <p:cNvSpPr/>
            <p:nvPr>
              <p:custDataLst>
                <p:tags r:id="rId8"/>
              </p:custDataLst>
            </p:nvPr>
          </p:nvSpPr>
          <p:spPr>
            <a:xfrm>
              <a:off x="6966765" y="1842436"/>
              <a:ext cx="252649" cy="247882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MH_SubTitle_4"/>
            <p:cNvSpPr/>
            <p:nvPr>
              <p:custDataLst>
                <p:tags r:id="rId9"/>
              </p:custDataLst>
            </p:nvPr>
          </p:nvSpPr>
          <p:spPr bwMode="auto">
            <a:xfrm rot="1434947">
              <a:off x="5913268" y="1592967"/>
              <a:ext cx="600636" cy="2982524"/>
            </a:xfrm>
            <a:custGeom>
              <a:avLst/>
              <a:gdLst>
                <a:gd name="T0" fmla="*/ 12850 w 599340"/>
                <a:gd name="T1" fmla="*/ 259949 h 2980354"/>
                <a:gd name="T2" fmla="*/ 601548 w 599340"/>
                <a:gd name="T3" fmla="*/ 0 h 2980354"/>
                <a:gd name="T4" fmla="*/ 588697 w 599340"/>
                <a:gd name="T5" fmla="*/ 2718554 h 2980354"/>
                <a:gd name="T6" fmla="*/ 0 w 599340"/>
                <a:gd name="T7" fmla="*/ 2978503 h 2980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9340"/>
                <a:gd name="T13" fmla="*/ 0 h 2980354"/>
                <a:gd name="T14" fmla="*/ 599340 w 599340"/>
                <a:gd name="T15" fmla="*/ 2980354 h 2980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9340" h="2980354">
                  <a:moveTo>
                    <a:pt x="12802" y="260111"/>
                  </a:moveTo>
                  <a:lnTo>
                    <a:pt x="599340" y="0"/>
                  </a:lnTo>
                  <a:lnTo>
                    <a:pt x="586537" y="2720243"/>
                  </a:lnTo>
                  <a:lnTo>
                    <a:pt x="0" y="2980354"/>
                  </a:lnTo>
                  <a:lnTo>
                    <a:pt x="12802" y="260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anchor="ctr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pc="300" dirty="0">
                  <a:solidFill>
                    <a:srgbClr val="FFFFFF"/>
                  </a:solidFill>
                </a:rPr>
                <a:t>在此输入你的文本</a:t>
              </a:r>
              <a:endParaRPr lang="zh-CN" altLang="en-US" spc="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76405" y="1592967"/>
            <a:ext cx="1304555" cy="2982524"/>
            <a:chOff x="7076405" y="1592967"/>
            <a:chExt cx="1304555" cy="2982524"/>
          </a:xfrm>
        </p:grpSpPr>
        <p:sp>
          <p:nvSpPr>
            <p:cNvPr id="28" name="MH_Other_6"/>
            <p:cNvSpPr/>
            <p:nvPr>
              <p:custDataLst>
                <p:tags r:id="rId10"/>
              </p:custDataLst>
            </p:nvPr>
          </p:nvSpPr>
          <p:spPr>
            <a:xfrm>
              <a:off x="8128312" y="1842436"/>
              <a:ext cx="252648" cy="247882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MH_SubTitle_5"/>
            <p:cNvSpPr/>
            <p:nvPr>
              <p:custDataLst>
                <p:tags r:id="rId11"/>
              </p:custDataLst>
            </p:nvPr>
          </p:nvSpPr>
          <p:spPr bwMode="auto">
            <a:xfrm rot="1434947">
              <a:off x="7076405" y="1592967"/>
              <a:ext cx="599047" cy="2982524"/>
            </a:xfrm>
            <a:custGeom>
              <a:avLst/>
              <a:gdLst>
                <a:gd name="T0" fmla="*/ 12748 w 599340"/>
                <a:gd name="T1" fmla="*/ 259949 h 2980354"/>
                <a:gd name="T2" fmla="*/ 596784 w 599340"/>
                <a:gd name="T3" fmla="*/ 0 h 2980354"/>
                <a:gd name="T4" fmla="*/ 584036 w 599340"/>
                <a:gd name="T5" fmla="*/ 2718554 h 2980354"/>
                <a:gd name="T6" fmla="*/ 0 w 599340"/>
                <a:gd name="T7" fmla="*/ 2978503 h 2980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9340"/>
                <a:gd name="T13" fmla="*/ 0 h 2980354"/>
                <a:gd name="T14" fmla="*/ 599340 w 599340"/>
                <a:gd name="T15" fmla="*/ 2980354 h 2980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9340" h="2980354">
                  <a:moveTo>
                    <a:pt x="12802" y="260111"/>
                  </a:moveTo>
                  <a:lnTo>
                    <a:pt x="599340" y="0"/>
                  </a:lnTo>
                  <a:lnTo>
                    <a:pt x="586537" y="2720243"/>
                  </a:lnTo>
                  <a:lnTo>
                    <a:pt x="0" y="2980354"/>
                  </a:lnTo>
                  <a:lnTo>
                    <a:pt x="12802" y="260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anchor="ctr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pc="300" dirty="0">
                  <a:solidFill>
                    <a:srgbClr val="FFFFFF"/>
                  </a:solidFill>
                </a:rPr>
                <a:t>在此输入你的文本</a:t>
              </a:r>
              <a:endParaRPr lang="zh-CN" altLang="en-US" spc="3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MH_Other_5"/>
          <p:cNvSpPr/>
          <p:nvPr>
            <p:custDataLst>
              <p:tags r:id="rId12"/>
            </p:custDataLst>
          </p:nvPr>
        </p:nvSpPr>
        <p:spPr>
          <a:xfrm flipH="1">
            <a:off x="1333827" y="4808225"/>
            <a:ext cx="45867" cy="1200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35" name="MH_Desc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20391" y="4532052"/>
            <a:ext cx="9191917" cy="16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003642" y="2090319"/>
            <a:ext cx="677108" cy="2235702"/>
            <a:chOff x="9003642" y="2090319"/>
            <a:chExt cx="677108" cy="2235702"/>
          </a:xfrm>
        </p:grpSpPr>
        <p:sp>
          <p:nvSpPr>
            <p:cNvPr id="15" name="MH_Title_1"/>
            <p:cNvSpPr/>
            <p:nvPr>
              <p:custDataLst>
                <p:tags r:id="rId14"/>
              </p:custDataLst>
            </p:nvPr>
          </p:nvSpPr>
          <p:spPr>
            <a:xfrm>
              <a:off x="9013376" y="2090319"/>
              <a:ext cx="667374" cy="22357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normAutofit/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03642" y="2210238"/>
              <a:ext cx="677108" cy="19639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</a:rPr>
                <a:t>添加标题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4" grpId="0" animBg="1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09600" y="638175"/>
            <a:ext cx="10972800" cy="558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21429" y="-169709"/>
            <a:ext cx="694914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b="1" spc="600" dirty="0" smtClean="0">
                <a:solidFill>
                  <a:schemeClr val="accent1">
                    <a:alpha val="5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41300" b="1" spc="600" dirty="0">
              <a:solidFill>
                <a:schemeClr val="accent1">
                  <a:alpha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4743" y="1354203"/>
            <a:ext cx="560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accent2"/>
                </a:solidFill>
              </a:rPr>
              <a:t>研究数据及结果</a:t>
            </a:r>
            <a:endParaRPr lang="zh-CN" altLang="en-US" sz="4800" b="1" spc="300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7300" y="2175452"/>
            <a:ext cx="459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IDEAS AND PROCESSES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62550" y="2673951"/>
            <a:ext cx="1866900" cy="401228"/>
            <a:chOff x="5162550" y="3954317"/>
            <a:chExt cx="1866900" cy="401228"/>
          </a:xfrm>
        </p:grpSpPr>
        <p:sp>
          <p:nvSpPr>
            <p:cNvPr id="6" name="文本框 5"/>
            <p:cNvSpPr txBox="1"/>
            <p:nvPr/>
          </p:nvSpPr>
          <p:spPr>
            <a:xfrm>
              <a:off x="5276071" y="398565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关键技术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162550" y="395431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62550" y="3194198"/>
            <a:ext cx="1866900" cy="401228"/>
            <a:chOff x="5162550" y="4445997"/>
            <a:chExt cx="1866900" cy="401228"/>
          </a:xfrm>
        </p:grpSpPr>
        <p:sp>
          <p:nvSpPr>
            <p:cNvPr id="9" name="文本框 8"/>
            <p:cNvSpPr txBox="1"/>
            <p:nvPr/>
          </p:nvSpPr>
          <p:spPr>
            <a:xfrm>
              <a:off x="5276071" y="447733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实践难点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62550" y="444599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62550" y="3714445"/>
            <a:ext cx="1866900" cy="401228"/>
            <a:chOff x="5162550" y="4930104"/>
            <a:chExt cx="1866900" cy="401228"/>
          </a:xfrm>
        </p:grpSpPr>
        <p:sp>
          <p:nvSpPr>
            <p:cNvPr id="12" name="文本框 11"/>
            <p:cNvSpPr txBox="1"/>
            <p:nvPr/>
          </p:nvSpPr>
          <p:spPr>
            <a:xfrm>
              <a:off x="5276071" y="4961441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案例对比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162550" y="4930104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62550" y="4234692"/>
            <a:ext cx="1866900" cy="401228"/>
            <a:chOff x="5162550" y="5418236"/>
            <a:chExt cx="1866900" cy="401228"/>
          </a:xfrm>
        </p:grpSpPr>
        <p:sp>
          <p:nvSpPr>
            <p:cNvPr id="15" name="文本框 14"/>
            <p:cNvSpPr txBox="1"/>
            <p:nvPr/>
          </p:nvSpPr>
          <p:spPr>
            <a:xfrm>
              <a:off x="5276071" y="5449573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研究结果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162550" y="5418236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2" y="4607510"/>
            <a:ext cx="6074676" cy="2264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7698" y="450445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66743" y="716038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关键技术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7264" y="807754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33434" y="716038"/>
            <a:ext cx="338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TECHNOLOGY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99654" y="1915036"/>
            <a:ext cx="1376942" cy="1376942"/>
            <a:chOff x="5599654" y="1915036"/>
            <a:chExt cx="1376942" cy="1376942"/>
          </a:xfrm>
        </p:grpSpPr>
        <p:sp>
          <p:nvSpPr>
            <p:cNvPr id="16" name="MH_Other_1"/>
            <p:cNvSpPr/>
            <p:nvPr>
              <p:custDataLst>
                <p:tags r:id="rId1"/>
              </p:custDataLst>
            </p:nvPr>
          </p:nvSpPr>
          <p:spPr>
            <a:xfrm>
              <a:off x="5599654" y="1915036"/>
              <a:ext cx="1376942" cy="1376942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MH_SubTitle_1"/>
            <p:cNvSpPr/>
            <p:nvPr>
              <p:custDataLst>
                <p:tags r:id="rId2"/>
              </p:custDataLst>
            </p:nvPr>
          </p:nvSpPr>
          <p:spPr>
            <a:xfrm>
              <a:off x="5716157" y="2031090"/>
              <a:ext cx="1144410" cy="114441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defRPr/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40370" y="3544360"/>
            <a:ext cx="1375224" cy="1376942"/>
            <a:chOff x="4940370" y="3544360"/>
            <a:chExt cx="1375224" cy="1376942"/>
          </a:xfrm>
        </p:grpSpPr>
        <p:sp>
          <p:nvSpPr>
            <p:cNvPr id="18" name="MH_Other_2"/>
            <p:cNvSpPr/>
            <p:nvPr>
              <p:custDataLst>
                <p:tags r:id="rId3"/>
              </p:custDataLst>
            </p:nvPr>
          </p:nvSpPr>
          <p:spPr>
            <a:xfrm>
              <a:off x="4940370" y="3544360"/>
              <a:ext cx="1375224" cy="1376942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MH_SubTitle_2"/>
            <p:cNvSpPr/>
            <p:nvPr>
              <p:custDataLst>
                <p:tags r:id="rId4"/>
              </p:custDataLst>
            </p:nvPr>
          </p:nvSpPr>
          <p:spPr>
            <a:xfrm>
              <a:off x="5055848" y="3660230"/>
              <a:ext cx="1144410" cy="114441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05440" y="4751330"/>
            <a:ext cx="1376942" cy="1376942"/>
            <a:chOff x="3005440" y="4751330"/>
            <a:chExt cx="1376942" cy="1376942"/>
          </a:xfrm>
        </p:grpSpPr>
        <p:sp>
          <p:nvSpPr>
            <p:cNvPr id="27" name="MH_Other_3"/>
            <p:cNvSpPr/>
            <p:nvPr>
              <p:custDataLst>
                <p:tags r:id="rId5"/>
              </p:custDataLst>
            </p:nvPr>
          </p:nvSpPr>
          <p:spPr>
            <a:xfrm>
              <a:off x="3005440" y="4751330"/>
              <a:ext cx="1376942" cy="1376942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MH_SubTitle_3"/>
            <p:cNvSpPr/>
            <p:nvPr>
              <p:custDataLst>
                <p:tags r:id="rId6"/>
              </p:custDataLst>
            </p:nvPr>
          </p:nvSpPr>
          <p:spPr>
            <a:xfrm>
              <a:off x="3121226" y="4868087"/>
              <a:ext cx="1144410" cy="114441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5089739" y="2349407"/>
            <a:ext cx="424071" cy="424070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MH_Other_5"/>
          <p:cNvSpPr/>
          <p:nvPr>
            <p:custDataLst>
              <p:tags r:id="rId8"/>
            </p:custDataLst>
          </p:nvPr>
        </p:nvSpPr>
        <p:spPr>
          <a:xfrm>
            <a:off x="6571410" y="3328032"/>
            <a:ext cx="302172" cy="302172"/>
          </a:xfrm>
          <a:prstGeom prst="ellipse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MH_Other_6"/>
          <p:cNvSpPr/>
          <p:nvPr>
            <p:custDataLst>
              <p:tags r:id="rId9"/>
            </p:custDataLst>
          </p:nvPr>
        </p:nvSpPr>
        <p:spPr>
          <a:xfrm>
            <a:off x="2589954" y="5687033"/>
            <a:ext cx="271268" cy="271268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736663" y="1741631"/>
            <a:ext cx="2680057" cy="2680057"/>
            <a:chOff x="1736663" y="1741631"/>
            <a:chExt cx="2680057" cy="2680057"/>
          </a:xfrm>
        </p:grpSpPr>
        <p:sp>
          <p:nvSpPr>
            <p:cNvPr id="32" name="MH_Other_7"/>
            <p:cNvSpPr/>
            <p:nvPr>
              <p:custDataLst>
                <p:tags r:id="rId10"/>
              </p:custDataLst>
            </p:nvPr>
          </p:nvSpPr>
          <p:spPr>
            <a:xfrm>
              <a:off x="1736663" y="1741631"/>
              <a:ext cx="2680057" cy="2680057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11"/>
              </p:custDataLst>
            </p:nvPr>
          </p:nvSpPr>
          <p:spPr>
            <a:xfrm>
              <a:off x="1993903" y="1998334"/>
              <a:ext cx="2165821" cy="216582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MH_Other_8"/>
          <p:cNvSpPr/>
          <p:nvPr>
            <p:custDataLst>
              <p:tags r:id="rId12"/>
            </p:custDataLst>
          </p:nvPr>
        </p:nvSpPr>
        <p:spPr>
          <a:xfrm>
            <a:off x="1358948" y="2859323"/>
            <a:ext cx="271268" cy="271268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MH_Other_9"/>
          <p:cNvSpPr/>
          <p:nvPr>
            <p:custDataLst>
              <p:tags r:id="rId13"/>
            </p:custDataLst>
          </p:nvPr>
        </p:nvSpPr>
        <p:spPr>
          <a:xfrm>
            <a:off x="1369249" y="2074707"/>
            <a:ext cx="367413" cy="367413"/>
          </a:xfrm>
          <a:prstGeom prst="ellipse">
            <a:avLst/>
          </a:prstGeom>
          <a:noFill/>
          <a:ln w="3810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MH_Other_10"/>
          <p:cNvSpPr/>
          <p:nvPr>
            <p:custDataLst>
              <p:tags r:id="rId14"/>
            </p:custDataLst>
          </p:nvPr>
        </p:nvSpPr>
        <p:spPr>
          <a:xfrm>
            <a:off x="4372080" y="3786439"/>
            <a:ext cx="303889" cy="303889"/>
          </a:xfrm>
          <a:prstGeom prst="ellipse">
            <a:avLst/>
          </a:prstGeom>
          <a:noFill/>
          <a:ln w="3810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MH_Other_11"/>
          <p:cNvSpPr/>
          <p:nvPr>
            <p:custDataLst>
              <p:tags r:id="rId15"/>
            </p:custDataLst>
          </p:nvPr>
        </p:nvSpPr>
        <p:spPr>
          <a:xfrm>
            <a:off x="4133434" y="1648919"/>
            <a:ext cx="283285" cy="283286"/>
          </a:xfrm>
          <a:prstGeom prst="ellipse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7991" y="2161978"/>
            <a:ext cx="3575061" cy="882634"/>
            <a:chOff x="7257991" y="2161978"/>
            <a:chExt cx="3575061" cy="882634"/>
          </a:xfrm>
        </p:grpSpPr>
        <p:sp>
          <p:nvSpPr>
            <p:cNvPr id="42" name="矩形 41"/>
            <p:cNvSpPr/>
            <p:nvPr/>
          </p:nvSpPr>
          <p:spPr>
            <a:xfrm>
              <a:off x="7257992" y="2472148"/>
              <a:ext cx="357506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257991" y="2161978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25942" y="3796279"/>
            <a:ext cx="3575061" cy="882634"/>
            <a:chOff x="6625942" y="3796279"/>
            <a:chExt cx="3575061" cy="882634"/>
          </a:xfrm>
        </p:grpSpPr>
        <p:sp>
          <p:nvSpPr>
            <p:cNvPr id="45" name="矩形 44"/>
            <p:cNvSpPr/>
            <p:nvPr/>
          </p:nvSpPr>
          <p:spPr>
            <a:xfrm>
              <a:off x="6625943" y="4106449"/>
              <a:ext cx="357506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625942" y="3796279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23018" y="5027482"/>
            <a:ext cx="3575061" cy="882634"/>
            <a:chOff x="4723018" y="5027482"/>
            <a:chExt cx="3575061" cy="882634"/>
          </a:xfrm>
        </p:grpSpPr>
        <p:sp>
          <p:nvSpPr>
            <p:cNvPr id="48" name="矩形 47"/>
            <p:cNvSpPr/>
            <p:nvPr/>
          </p:nvSpPr>
          <p:spPr>
            <a:xfrm>
              <a:off x="4723019" y="5337652"/>
              <a:ext cx="357506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723018" y="502748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9175" y="449744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68220" y="715337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实践难点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8741" y="807053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4911" y="715337"/>
            <a:ext cx="447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 DIFFICULTIES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29105" y="1647981"/>
            <a:ext cx="3137818" cy="1259583"/>
            <a:chOff x="8129105" y="1914681"/>
            <a:chExt cx="3137818" cy="1259583"/>
          </a:xfrm>
        </p:grpSpPr>
        <p:sp>
          <p:nvSpPr>
            <p:cNvPr id="14" name="MH_Other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16200000" flipV="1">
              <a:off x="7643266" y="2547900"/>
              <a:ext cx="1180752" cy="7197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MH_Other_10"/>
            <p:cNvSpPr/>
            <p:nvPr>
              <p:custDataLst>
                <p:tags r:id="rId2"/>
              </p:custDataLst>
            </p:nvPr>
          </p:nvSpPr>
          <p:spPr>
            <a:xfrm>
              <a:off x="8273325" y="2243325"/>
              <a:ext cx="2914557" cy="530583"/>
            </a:xfrm>
            <a:prstGeom prst="rect">
              <a:avLst/>
            </a:prstGeom>
            <a:gradFill flip="none" rotWithShape="1">
              <a:gsLst>
                <a:gs pos="6000">
                  <a:srgbClr val="DBDBDB"/>
                </a:gs>
                <a:gs pos="100000">
                  <a:srgbClr val="DBDBDB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8" name="MH_SubTitle_1"/>
            <p:cNvSpPr/>
            <p:nvPr>
              <p:custDataLst>
                <p:tags r:id="rId3"/>
              </p:custDataLst>
            </p:nvPr>
          </p:nvSpPr>
          <p:spPr>
            <a:xfrm rot="20830111">
              <a:off x="8129105" y="1914681"/>
              <a:ext cx="3137818" cy="517543"/>
            </a:xfrm>
            <a:custGeom>
              <a:avLst/>
              <a:gdLst/>
              <a:ahLst/>
              <a:cxnLst/>
              <a:rect l="l" t="t" r="r" b="b"/>
              <a:pathLst>
                <a:path w="3966886" h="720080">
                  <a:moveTo>
                    <a:pt x="3966886" y="0"/>
                  </a:moveTo>
                  <a:lnTo>
                    <a:pt x="3802872" y="720080"/>
                  </a:lnTo>
                  <a:lnTo>
                    <a:pt x="0" y="720080"/>
                  </a:lnTo>
                  <a:lnTo>
                    <a:pt x="164014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kern="0" dirty="0" smtClean="0">
                  <a:solidFill>
                    <a:srgbClr val="FFFFFF"/>
                  </a:solidFill>
                </a:rPr>
                <a:t>添加标题</a:t>
              </a:r>
              <a:endParaRPr lang="en-US" sz="28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9885" y="2708773"/>
            <a:ext cx="4683559" cy="1412103"/>
            <a:chOff x="6639885" y="2975473"/>
            <a:chExt cx="4683559" cy="1412103"/>
          </a:xfrm>
        </p:grpSpPr>
        <p:sp>
          <p:nvSpPr>
            <p:cNvPr id="15" name="MH_Other_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6200000" flipV="1">
              <a:off x="6175466" y="3762069"/>
              <a:ext cx="1179038" cy="7197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MH_Other_9"/>
            <p:cNvSpPr/>
            <p:nvPr>
              <p:custDataLst>
                <p:tags r:id="rId5"/>
              </p:custDataLst>
            </p:nvPr>
          </p:nvSpPr>
          <p:spPr>
            <a:xfrm>
              <a:off x="6783776" y="3471805"/>
              <a:ext cx="4539668" cy="530583"/>
            </a:xfrm>
            <a:prstGeom prst="rect">
              <a:avLst/>
            </a:prstGeom>
            <a:gradFill flip="none" rotWithShape="1">
              <a:gsLst>
                <a:gs pos="6000">
                  <a:srgbClr val="DBDBDB"/>
                </a:gs>
                <a:gs pos="100000">
                  <a:srgbClr val="DBDBDB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9" name="MH_SubTitle_2"/>
            <p:cNvSpPr/>
            <p:nvPr>
              <p:custDataLst>
                <p:tags r:id="rId6"/>
              </p:custDataLst>
            </p:nvPr>
          </p:nvSpPr>
          <p:spPr>
            <a:xfrm rot="20830111">
              <a:off x="6639885" y="2975473"/>
              <a:ext cx="4657887" cy="515829"/>
            </a:xfrm>
            <a:custGeom>
              <a:avLst/>
              <a:gdLst/>
              <a:ahLst/>
              <a:cxnLst/>
              <a:rect l="l" t="t" r="r" b="b"/>
              <a:pathLst>
                <a:path w="5887046" h="720080">
                  <a:moveTo>
                    <a:pt x="5887046" y="0"/>
                  </a:moveTo>
                  <a:lnTo>
                    <a:pt x="5723032" y="720080"/>
                  </a:lnTo>
                  <a:lnTo>
                    <a:pt x="0" y="720080"/>
                  </a:lnTo>
                  <a:lnTo>
                    <a:pt x="164014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</a:rPr>
                <a:t>在此输入你的文本</a:t>
              </a:r>
              <a:endParaRPr lang="en-US" altLang="zh-CN" sz="20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76783" y="3503939"/>
            <a:ext cx="3896996" cy="1352122"/>
            <a:chOff x="7376783" y="3770639"/>
            <a:chExt cx="3896996" cy="1352122"/>
          </a:xfrm>
        </p:grpSpPr>
        <p:sp>
          <p:nvSpPr>
            <p:cNvPr id="16" name="MH_Other_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6200000" flipV="1">
              <a:off x="6896942" y="4497254"/>
              <a:ext cx="1179038" cy="7197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MH_Other_8"/>
            <p:cNvSpPr/>
            <p:nvPr>
              <p:custDataLst>
                <p:tags r:id="rId8"/>
              </p:custDataLst>
            </p:nvPr>
          </p:nvSpPr>
          <p:spPr>
            <a:xfrm>
              <a:off x="7533928" y="4182865"/>
              <a:ext cx="3664712" cy="530583"/>
            </a:xfrm>
            <a:prstGeom prst="rect">
              <a:avLst/>
            </a:prstGeom>
            <a:gradFill flip="none" rotWithShape="1">
              <a:gsLst>
                <a:gs pos="6000">
                  <a:srgbClr val="DBDBDB"/>
                </a:gs>
                <a:gs pos="100000">
                  <a:srgbClr val="DBDBDB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0" name="MH_SubTitle_3"/>
            <p:cNvSpPr/>
            <p:nvPr>
              <p:custDataLst>
                <p:tags r:id="rId9"/>
              </p:custDataLst>
            </p:nvPr>
          </p:nvSpPr>
          <p:spPr>
            <a:xfrm rot="20830111">
              <a:off x="7376783" y="3770639"/>
              <a:ext cx="3896996" cy="515829"/>
            </a:xfrm>
            <a:custGeom>
              <a:avLst/>
              <a:gdLst/>
              <a:ahLst/>
              <a:cxnLst/>
              <a:rect l="l" t="t" r="r" b="b"/>
              <a:pathLst>
                <a:path w="4926966" h="720080">
                  <a:moveTo>
                    <a:pt x="4926966" y="0"/>
                  </a:moveTo>
                  <a:lnTo>
                    <a:pt x="4762952" y="720080"/>
                  </a:lnTo>
                  <a:lnTo>
                    <a:pt x="0" y="720080"/>
                  </a:lnTo>
                  <a:lnTo>
                    <a:pt x="164014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</a:rPr>
                <a:t>在此输入你的文本</a:t>
              </a:r>
              <a:endParaRPr lang="en-US" altLang="zh-CN" sz="20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55920" y="4300816"/>
            <a:ext cx="3021285" cy="1233877"/>
            <a:chOff x="8255920" y="4567516"/>
            <a:chExt cx="3021285" cy="1233877"/>
          </a:xfrm>
        </p:grpSpPr>
        <p:sp>
          <p:nvSpPr>
            <p:cNvPr id="17" name="MH_Other_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6200000" flipV="1">
              <a:off x="7769224" y="5175886"/>
              <a:ext cx="1179038" cy="7197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MH_Other_7"/>
            <p:cNvSpPr/>
            <p:nvPr>
              <p:custDataLst>
                <p:tags r:id="rId11"/>
              </p:custDataLst>
            </p:nvPr>
          </p:nvSpPr>
          <p:spPr>
            <a:xfrm>
              <a:off x="8377165" y="4882364"/>
              <a:ext cx="2810717" cy="530583"/>
            </a:xfrm>
            <a:prstGeom prst="rect">
              <a:avLst/>
            </a:prstGeom>
            <a:gradFill flip="none" rotWithShape="1">
              <a:gsLst>
                <a:gs pos="6000">
                  <a:srgbClr val="DBDBDB"/>
                </a:gs>
                <a:gs pos="100000">
                  <a:srgbClr val="DBDBDB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1" name="MH_SubTitle_4"/>
            <p:cNvSpPr/>
            <p:nvPr>
              <p:custDataLst>
                <p:tags r:id="rId12"/>
              </p:custDataLst>
            </p:nvPr>
          </p:nvSpPr>
          <p:spPr>
            <a:xfrm rot="20830111">
              <a:off x="8255920" y="4567516"/>
              <a:ext cx="3021285" cy="515830"/>
            </a:xfrm>
            <a:custGeom>
              <a:avLst/>
              <a:gdLst/>
              <a:ahLst/>
              <a:cxnLst/>
              <a:rect l="l" t="t" r="r" b="b"/>
              <a:pathLst>
                <a:path w="3819182" h="720080">
                  <a:moveTo>
                    <a:pt x="3819182" y="0"/>
                  </a:moveTo>
                  <a:lnTo>
                    <a:pt x="3655168" y="720080"/>
                  </a:lnTo>
                  <a:lnTo>
                    <a:pt x="0" y="720080"/>
                  </a:lnTo>
                  <a:lnTo>
                    <a:pt x="164015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>
              <a:normAutofit/>
            </a:bodyPr>
            <a:lstStyle/>
            <a:p>
              <a:pPr algn="ctr">
                <a:defRPr/>
              </a:pPr>
              <a:r>
                <a:rPr lang="zh-CN" altLang="en-US" kern="0" dirty="0">
                  <a:solidFill>
                    <a:srgbClr val="FFFFFF"/>
                  </a:solidFill>
                </a:rPr>
                <a:t>在此输入你的文本</a:t>
              </a:r>
              <a:endParaRPr lang="en-US" altLang="zh-CN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121348" y="5059994"/>
            <a:ext cx="2145575" cy="1179038"/>
            <a:chOff x="9121348" y="5326694"/>
            <a:chExt cx="2145575" cy="1179038"/>
          </a:xfrm>
        </p:grpSpPr>
        <p:sp>
          <p:nvSpPr>
            <p:cNvPr id="18" name="MH_Other_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6200000" flipV="1">
              <a:off x="8619229" y="5880225"/>
              <a:ext cx="1179038" cy="7197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MH_Other_6"/>
            <p:cNvSpPr/>
            <p:nvPr>
              <p:custDataLst>
                <p:tags r:id="rId14"/>
              </p:custDataLst>
            </p:nvPr>
          </p:nvSpPr>
          <p:spPr>
            <a:xfrm>
              <a:off x="9231012" y="5596152"/>
              <a:ext cx="1956867" cy="530583"/>
            </a:xfrm>
            <a:prstGeom prst="rect">
              <a:avLst/>
            </a:prstGeom>
            <a:gradFill flip="none" rotWithShape="1">
              <a:gsLst>
                <a:gs pos="6000">
                  <a:srgbClr val="DBDBDB"/>
                </a:gs>
                <a:gs pos="100000">
                  <a:srgbClr val="DBDBDB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2" name="MH_SubTitle_5"/>
            <p:cNvSpPr/>
            <p:nvPr>
              <p:custDataLst>
                <p:tags r:id="rId15"/>
              </p:custDataLst>
            </p:nvPr>
          </p:nvSpPr>
          <p:spPr>
            <a:xfrm rot="20830111">
              <a:off x="9121348" y="5378106"/>
              <a:ext cx="2145575" cy="517543"/>
            </a:xfrm>
            <a:custGeom>
              <a:avLst/>
              <a:gdLst/>
              <a:ahLst/>
              <a:cxnLst/>
              <a:rect l="l" t="t" r="r" b="b"/>
              <a:pathLst>
                <a:path w="2711397" h="720080">
                  <a:moveTo>
                    <a:pt x="2711397" y="0"/>
                  </a:moveTo>
                  <a:lnTo>
                    <a:pt x="2547383" y="720080"/>
                  </a:lnTo>
                  <a:lnTo>
                    <a:pt x="0" y="720080"/>
                  </a:lnTo>
                  <a:lnTo>
                    <a:pt x="164014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>
              <a:normAutofit/>
            </a:bodyPr>
            <a:lstStyle/>
            <a:p>
              <a:pPr algn="ctr">
                <a:defRPr/>
              </a:pPr>
              <a:r>
                <a:rPr lang="zh-CN" altLang="en-US" kern="0" dirty="0">
                  <a:solidFill>
                    <a:srgbClr val="FFFFFF"/>
                  </a:solidFill>
                </a:rPr>
                <a:t>在此输入你的文本</a:t>
              </a:r>
              <a:endParaRPr lang="en-US" altLang="zh-CN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MH_Other_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81420" y="2079837"/>
            <a:ext cx="105907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MH_Other_1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17904" y="3306859"/>
            <a:ext cx="106079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5" name="MH_Other_1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58230" y="3992347"/>
            <a:ext cx="105907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6" name="MH_Other_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1662" y="4698399"/>
            <a:ext cx="105907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7" name="MH_Other_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75376" y="5414733"/>
            <a:ext cx="105907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8557" y="2953015"/>
            <a:ext cx="48318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8557" y="2541727"/>
            <a:ext cx="1954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添加您的标题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8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28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8024" y="446577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67069" y="712170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案例对比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7590" y="803886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3760" y="712170"/>
            <a:ext cx="3927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COMPARATIVE CASES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MH_Other_1"/>
          <p:cNvSpPr/>
          <p:nvPr>
            <p:custDataLst>
              <p:tags r:id="rId1"/>
            </p:custDataLst>
          </p:nvPr>
        </p:nvSpPr>
        <p:spPr>
          <a:xfrm>
            <a:off x="0" y="3760160"/>
            <a:ext cx="12182782" cy="63022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1" rIns="68580" bIns="34291"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17048" y="1773838"/>
            <a:ext cx="3035886" cy="3038340"/>
            <a:chOff x="4517048" y="1469038"/>
            <a:chExt cx="3035886" cy="3038340"/>
          </a:xfrm>
        </p:grpSpPr>
        <p:sp>
          <p:nvSpPr>
            <p:cNvPr id="16" name="MH_Text_2"/>
            <p:cNvSpPr/>
            <p:nvPr>
              <p:custDataLst>
                <p:tags r:id="rId2"/>
              </p:custDataLst>
            </p:nvPr>
          </p:nvSpPr>
          <p:spPr>
            <a:xfrm>
              <a:off x="4517048" y="1469038"/>
              <a:ext cx="3035886" cy="3038340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3"/>
              </p:custDataLst>
            </p:nvPr>
          </p:nvSpPr>
          <p:spPr>
            <a:xfrm>
              <a:off x="5215938" y="3376888"/>
              <a:ext cx="107899" cy="7552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18" name="MH_Other_3"/>
            <p:cNvSpPr/>
            <p:nvPr>
              <p:custDataLst>
                <p:tags r:id="rId4"/>
              </p:custDataLst>
            </p:nvPr>
          </p:nvSpPr>
          <p:spPr>
            <a:xfrm>
              <a:off x="6758403" y="3376888"/>
              <a:ext cx="107899" cy="7552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MH_SubTitle_2"/>
          <p:cNvSpPr/>
          <p:nvPr>
            <p:custDataLst>
              <p:tags r:id="rId5"/>
            </p:custDataLst>
          </p:nvPr>
        </p:nvSpPr>
        <p:spPr>
          <a:xfrm>
            <a:off x="5247818" y="3752805"/>
            <a:ext cx="1584154" cy="63022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kern="0" spc="300" dirty="0" smtClean="0">
                <a:solidFill>
                  <a:srgbClr val="FFFFFF"/>
                </a:solidFill>
              </a:rPr>
              <a:t>添加标题</a:t>
            </a:r>
            <a:endParaRPr lang="zh-CN" altLang="en-US" sz="2400" b="1" kern="0" spc="300" dirty="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7304" y="1773838"/>
            <a:ext cx="3035886" cy="3038340"/>
            <a:chOff x="1037304" y="1469038"/>
            <a:chExt cx="3035886" cy="3038340"/>
          </a:xfrm>
        </p:grpSpPr>
        <p:sp>
          <p:nvSpPr>
            <p:cNvPr id="15" name="MH_Text_1"/>
            <p:cNvSpPr/>
            <p:nvPr>
              <p:custDataLst>
                <p:tags r:id="rId6"/>
              </p:custDataLst>
            </p:nvPr>
          </p:nvSpPr>
          <p:spPr>
            <a:xfrm>
              <a:off x="1037304" y="1469038"/>
              <a:ext cx="3035886" cy="3038340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0" name="MH_Other_4"/>
            <p:cNvSpPr/>
            <p:nvPr>
              <p:custDataLst>
                <p:tags r:id="rId7"/>
              </p:custDataLst>
            </p:nvPr>
          </p:nvSpPr>
          <p:spPr>
            <a:xfrm>
              <a:off x="1733742" y="3376888"/>
              <a:ext cx="107899" cy="7552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21" name="MH_Other_5"/>
            <p:cNvSpPr/>
            <p:nvPr>
              <p:custDataLst>
                <p:tags r:id="rId8"/>
              </p:custDataLst>
            </p:nvPr>
          </p:nvSpPr>
          <p:spPr>
            <a:xfrm>
              <a:off x="3276207" y="3376888"/>
              <a:ext cx="107899" cy="7552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MH_SubTitle_1"/>
          <p:cNvSpPr/>
          <p:nvPr>
            <p:custDataLst>
              <p:tags r:id="rId9"/>
            </p:custDataLst>
          </p:nvPr>
        </p:nvSpPr>
        <p:spPr>
          <a:xfrm>
            <a:off x="1768075" y="3752805"/>
            <a:ext cx="1584154" cy="63022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kern="0" spc="300" dirty="0" smtClean="0">
                <a:solidFill>
                  <a:srgbClr val="FFFFFF"/>
                </a:solidFill>
              </a:rPr>
              <a:t>添加标题</a:t>
            </a:r>
            <a:endParaRPr lang="zh-CN" altLang="en-US" sz="2400" b="1" kern="0" spc="300" dirty="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994339" y="1773838"/>
            <a:ext cx="3038340" cy="3038340"/>
            <a:chOff x="7994339" y="1469038"/>
            <a:chExt cx="3038340" cy="3038340"/>
          </a:xfrm>
        </p:grpSpPr>
        <p:sp>
          <p:nvSpPr>
            <p:cNvPr id="28" name="MH_Text_3"/>
            <p:cNvSpPr/>
            <p:nvPr>
              <p:custDataLst>
                <p:tags r:id="rId10"/>
              </p:custDataLst>
            </p:nvPr>
          </p:nvSpPr>
          <p:spPr>
            <a:xfrm>
              <a:off x="7994339" y="1469038"/>
              <a:ext cx="3038340" cy="3038340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9" name="MH_Other_6"/>
            <p:cNvSpPr/>
            <p:nvPr>
              <p:custDataLst>
                <p:tags r:id="rId11"/>
              </p:custDataLst>
            </p:nvPr>
          </p:nvSpPr>
          <p:spPr>
            <a:xfrm>
              <a:off x="8695681" y="3376888"/>
              <a:ext cx="107899" cy="7552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30" name="MH_Other_7"/>
            <p:cNvSpPr/>
            <p:nvPr>
              <p:custDataLst>
                <p:tags r:id="rId12"/>
              </p:custDataLst>
            </p:nvPr>
          </p:nvSpPr>
          <p:spPr>
            <a:xfrm>
              <a:off x="10238148" y="3376888"/>
              <a:ext cx="107899" cy="7552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1" rIns="68580" bIns="34291"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MH_SubTitle_3"/>
          <p:cNvSpPr/>
          <p:nvPr>
            <p:custDataLst>
              <p:tags r:id="rId13"/>
            </p:custDataLst>
          </p:nvPr>
        </p:nvSpPr>
        <p:spPr>
          <a:xfrm>
            <a:off x="8727563" y="3752805"/>
            <a:ext cx="1584154" cy="63022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kern="0" spc="300" dirty="0" smtClean="0">
                <a:solidFill>
                  <a:srgbClr val="FFFFFF"/>
                </a:solidFill>
              </a:rPr>
              <a:t>添加标题</a:t>
            </a:r>
            <a:endParaRPr lang="zh-CN" altLang="en-US" sz="2400" b="1" kern="0" spc="300" dirty="0">
              <a:solidFill>
                <a:srgbClr val="FFFFFF"/>
              </a:solidFill>
            </a:endParaRPr>
          </a:p>
        </p:txBody>
      </p:sp>
      <p:sp>
        <p:nvSpPr>
          <p:cNvPr id="32" name="MH_Other_8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762452" y="5162902"/>
            <a:ext cx="394812" cy="304079"/>
          </a:xfrm>
          <a:custGeom>
            <a:avLst/>
            <a:gdLst>
              <a:gd name="T0" fmla="*/ 1382 w 2669"/>
              <a:gd name="T1" fmla="*/ 71 h 2051"/>
              <a:gd name="T2" fmla="*/ 2203 w 2669"/>
              <a:gd name="T3" fmla="*/ 113 h 2051"/>
              <a:gd name="T4" fmla="*/ 2669 w 2669"/>
              <a:gd name="T5" fmla="*/ 2051 h 2051"/>
              <a:gd name="T6" fmla="*/ 2211 w 2669"/>
              <a:gd name="T7" fmla="*/ 2028 h 2051"/>
              <a:gd name="T8" fmla="*/ 1382 w 2669"/>
              <a:gd name="T9" fmla="*/ 71 h 2051"/>
              <a:gd name="T10" fmla="*/ 0 w 2669"/>
              <a:gd name="T11" fmla="*/ 0 h 2051"/>
              <a:gd name="T12" fmla="*/ 821 w 2669"/>
              <a:gd name="T13" fmla="*/ 42 h 2051"/>
              <a:gd name="T14" fmla="*/ 1287 w 2669"/>
              <a:gd name="T15" fmla="*/ 1980 h 2051"/>
              <a:gd name="T16" fmla="*/ 829 w 2669"/>
              <a:gd name="T17" fmla="*/ 1957 h 2051"/>
              <a:gd name="T18" fmla="*/ 0 w 2669"/>
              <a:gd name="T19" fmla="*/ 0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69" h="2051">
                <a:moveTo>
                  <a:pt x="1382" y="71"/>
                </a:moveTo>
                <a:cubicBezTo>
                  <a:pt x="1656" y="85"/>
                  <a:pt x="1930" y="99"/>
                  <a:pt x="2203" y="113"/>
                </a:cubicBezTo>
                <a:cubicBezTo>
                  <a:pt x="2359" y="759"/>
                  <a:pt x="2514" y="1405"/>
                  <a:pt x="2669" y="2051"/>
                </a:cubicBezTo>
                <a:cubicBezTo>
                  <a:pt x="2517" y="2044"/>
                  <a:pt x="2364" y="2036"/>
                  <a:pt x="2211" y="2028"/>
                </a:cubicBezTo>
                <a:cubicBezTo>
                  <a:pt x="1935" y="1376"/>
                  <a:pt x="1658" y="723"/>
                  <a:pt x="1382" y="71"/>
                </a:cubicBezTo>
                <a:close/>
                <a:moveTo>
                  <a:pt x="0" y="0"/>
                </a:moveTo>
                <a:cubicBezTo>
                  <a:pt x="274" y="14"/>
                  <a:pt x="548" y="28"/>
                  <a:pt x="821" y="42"/>
                </a:cubicBezTo>
                <a:cubicBezTo>
                  <a:pt x="977" y="688"/>
                  <a:pt x="1132" y="1334"/>
                  <a:pt x="1287" y="1980"/>
                </a:cubicBezTo>
                <a:cubicBezTo>
                  <a:pt x="1135" y="1973"/>
                  <a:pt x="982" y="1965"/>
                  <a:pt x="829" y="1957"/>
                </a:cubicBezTo>
                <a:cubicBezTo>
                  <a:pt x="553" y="1305"/>
                  <a:pt x="276" y="652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3" name="MH_Other_9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 flipH="1">
            <a:off x="10931155" y="5162902"/>
            <a:ext cx="394813" cy="304079"/>
          </a:xfrm>
          <a:custGeom>
            <a:avLst/>
            <a:gdLst>
              <a:gd name="T0" fmla="*/ 1382 w 2669"/>
              <a:gd name="T1" fmla="*/ 71 h 2051"/>
              <a:gd name="T2" fmla="*/ 2203 w 2669"/>
              <a:gd name="T3" fmla="*/ 113 h 2051"/>
              <a:gd name="T4" fmla="*/ 2669 w 2669"/>
              <a:gd name="T5" fmla="*/ 2051 h 2051"/>
              <a:gd name="T6" fmla="*/ 2211 w 2669"/>
              <a:gd name="T7" fmla="*/ 2028 h 2051"/>
              <a:gd name="T8" fmla="*/ 1382 w 2669"/>
              <a:gd name="T9" fmla="*/ 71 h 2051"/>
              <a:gd name="T10" fmla="*/ 0 w 2669"/>
              <a:gd name="T11" fmla="*/ 0 h 2051"/>
              <a:gd name="T12" fmla="*/ 821 w 2669"/>
              <a:gd name="T13" fmla="*/ 42 h 2051"/>
              <a:gd name="T14" fmla="*/ 1287 w 2669"/>
              <a:gd name="T15" fmla="*/ 1980 h 2051"/>
              <a:gd name="T16" fmla="*/ 829 w 2669"/>
              <a:gd name="T17" fmla="*/ 1957 h 2051"/>
              <a:gd name="T18" fmla="*/ 0 w 2669"/>
              <a:gd name="T19" fmla="*/ 0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69" h="2051">
                <a:moveTo>
                  <a:pt x="1382" y="71"/>
                </a:moveTo>
                <a:cubicBezTo>
                  <a:pt x="1656" y="85"/>
                  <a:pt x="1930" y="99"/>
                  <a:pt x="2203" y="113"/>
                </a:cubicBezTo>
                <a:cubicBezTo>
                  <a:pt x="2359" y="759"/>
                  <a:pt x="2514" y="1405"/>
                  <a:pt x="2669" y="2051"/>
                </a:cubicBezTo>
                <a:cubicBezTo>
                  <a:pt x="2517" y="2044"/>
                  <a:pt x="2364" y="2036"/>
                  <a:pt x="2211" y="2028"/>
                </a:cubicBezTo>
                <a:cubicBezTo>
                  <a:pt x="1935" y="1376"/>
                  <a:pt x="1658" y="723"/>
                  <a:pt x="1382" y="71"/>
                </a:cubicBezTo>
                <a:close/>
                <a:moveTo>
                  <a:pt x="0" y="0"/>
                </a:moveTo>
                <a:cubicBezTo>
                  <a:pt x="274" y="14"/>
                  <a:pt x="548" y="28"/>
                  <a:pt x="821" y="42"/>
                </a:cubicBezTo>
                <a:cubicBezTo>
                  <a:pt x="977" y="688"/>
                  <a:pt x="1132" y="1334"/>
                  <a:pt x="1287" y="1980"/>
                </a:cubicBezTo>
                <a:cubicBezTo>
                  <a:pt x="1135" y="1973"/>
                  <a:pt x="982" y="1965"/>
                  <a:pt x="829" y="1957"/>
                </a:cubicBezTo>
                <a:cubicBezTo>
                  <a:pt x="553" y="1305"/>
                  <a:pt x="276" y="652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4" name="MH_Desc_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00042" y="4746284"/>
            <a:ext cx="9191917" cy="16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27346" y="2299707"/>
            <a:ext cx="205580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形式</a:t>
            </a:r>
            <a:endParaRPr lang="zh-CN" altLang="en-US" sz="16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68099" y="2299707"/>
            <a:ext cx="205580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形式</a:t>
            </a:r>
            <a:endParaRPr lang="zh-CN" altLang="en-US" sz="16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485608" y="2299707"/>
            <a:ext cx="205580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形式</a:t>
            </a:r>
            <a:endParaRPr lang="zh-CN" altLang="en-US" sz="16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4" grpId="0" animBg="1"/>
      <p:bldP spid="19" grpId="0" animBg="1"/>
      <p:bldP spid="26" grpId="0" animBg="1"/>
      <p:bldP spid="31" grpId="0" animBg="1"/>
      <p:bldP spid="32" grpId="0" animBg="1"/>
      <p:bldP spid="33" grpId="0" animBg="1"/>
      <p:bldP spid="34" grpId="0"/>
      <p:bldP spid="36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638175"/>
            <a:ext cx="10972800" cy="558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8283" y="857250"/>
            <a:ext cx="5691005" cy="514350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accent2"/>
                </a:gs>
                <a:gs pos="65000">
                  <a:schemeClr val="accent2"/>
                </a:gs>
                <a:gs pos="36000">
                  <a:schemeClr val="accent3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http://pic40.nipic.com/20140410/2531170_171454881000_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4" b="3176"/>
          <a:stretch>
            <a:fillRect/>
          </a:stretch>
        </p:blipFill>
        <p:spPr bwMode="auto">
          <a:xfrm>
            <a:off x="-12928692" y="-37460"/>
            <a:ext cx="12258596" cy="68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13448718" y="-236645"/>
            <a:ext cx="12192000" cy="6858000"/>
            <a:chOff x="0" y="1838325"/>
            <a:chExt cx="12192000" cy="6858000"/>
          </a:xfrm>
        </p:grpSpPr>
        <p:pic>
          <p:nvPicPr>
            <p:cNvPr id="2050" name="Picture 2" descr="http://pic.97uimg.com/back_pic/20/16/01/01/ea22f7e86ce1e35f3f4dc0b971aeebe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9" r="16902"/>
            <a:stretch>
              <a:fillRect/>
            </a:stretch>
          </p:blipFill>
          <p:spPr bwMode="auto">
            <a:xfrm>
              <a:off x="0" y="183832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838325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95" y="1819111"/>
            <a:ext cx="4192006" cy="3752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1161" y="2454748"/>
            <a:ext cx="1107996" cy="1741715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r>
              <a:rPr lang="zh-CN" altLang="en-US" sz="6000" b="1" spc="300" dirty="0" smtClean="0">
                <a:solidFill>
                  <a:schemeClr val="accent2"/>
                </a:solidFill>
              </a:rPr>
              <a:t>目录</a:t>
            </a:r>
            <a:endParaRPr lang="zh-CN" altLang="en-US" sz="6000" b="1" spc="300" dirty="0">
              <a:solidFill>
                <a:schemeClr val="accent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38573" y="2500785"/>
            <a:ext cx="400110" cy="1539964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b="1" spc="300" dirty="0" smtClean="0">
                <a:solidFill>
                  <a:schemeClr val="accent2"/>
                </a:solidFill>
              </a:rPr>
              <a:t>CONTENTS</a:t>
            </a:r>
            <a:endParaRPr lang="zh-CN" altLang="en-US" sz="1400" b="1" spc="300" dirty="0">
              <a:solidFill>
                <a:schemeClr val="accent2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6100200" y="1131232"/>
            <a:ext cx="720670" cy="642272"/>
            <a:chOff x="4438248" y="1649887"/>
            <a:chExt cx="720670" cy="642272"/>
          </a:xfrm>
        </p:grpSpPr>
        <p:sp>
          <p:nvSpPr>
            <p:cNvPr id="92" name="圆角矩形 91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100200" y="2096455"/>
            <a:ext cx="720670" cy="642272"/>
            <a:chOff x="4438248" y="2615110"/>
            <a:chExt cx="720670" cy="642272"/>
          </a:xfrm>
        </p:grpSpPr>
        <p:sp>
          <p:nvSpPr>
            <p:cNvPr id="95" name="圆角矩形 94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38248" y="2709794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100200" y="3061678"/>
            <a:ext cx="720670" cy="642272"/>
            <a:chOff x="4438248" y="3580333"/>
            <a:chExt cx="720670" cy="642272"/>
          </a:xfrm>
        </p:grpSpPr>
        <p:sp>
          <p:nvSpPr>
            <p:cNvPr id="98" name="圆角矩形 97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438248" y="367608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100200" y="4026901"/>
            <a:ext cx="720670" cy="642272"/>
            <a:chOff x="4438248" y="4545556"/>
            <a:chExt cx="720670" cy="642272"/>
          </a:xfrm>
        </p:grpSpPr>
        <p:sp>
          <p:nvSpPr>
            <p:cNvPr id="101" name="圆角矩形 100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38248" y="4643226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100200" y="4992124"/>
            <a:ext cx="720670" cy="642272"/>
            <a:chOff x="4438248" y="5510779"/>
            <a:chExt cx="720670" cy="642272"/>
          </a:xfrm>
        </p:grpSpPr>
        <p:sp>
          <p:nvSpPr>
            <p:cNvPr id="104" name="圆角矩形 103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438248" y="5608449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7080788" y="1103733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课题背景及内容</a:t>
            </a:r>
            <a:endParaRPr lang="zh-CN" altLang="en-US" sz="24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080788" y="2069283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课题现状及发展</a:t>
            </a:r>
            <a:endParaRPr lang="zh-CN" altLang="en-US" sz="24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7080787" y="3039955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研究思路及过程</a:t>
            </a:r>
            <a:endParaRPr lang="zh-CN" altLang="en-US" sz="24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7080788" y="4007096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研究数据及结果</a:t>
            </a:r>
            <a:endParaRPr lang="zh-CN" altLang="en-US" sz="24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7080788" y="4964952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参考文献及总结</a:t>
            </a:r>
            <a:endParaRPr lang="zh-CN" altLang="en-US" sz="24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7093281" y="1530229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093280" y="2490303"/>
            <a:ext cx="3274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AND DEVELOPMENT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093281" y="3464883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093280" y="4438211"/>
            <a:ext cx="3064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IDEAS AND PROCESSES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093281" y="5400137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 AND SUMMARY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27785" y="455001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76830" y="730119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研究结果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7351" y="821835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43521" y="730119"/>
            <a:ext cx="3400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RESULT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MH_Other_1"/>
          <p:cNvSpPr/>
          <p:nvPr>
            <p:custDataLst>
              <p:tags r:id="rId1"/>
            </p:custDataLst>
          </p:nvPr>
        </p:nvSpPr>
        <p:spPr>
          <a:xfrm flipH="1">
            <a:off x="1114875" y="4695954"/>
            <a:ext cx="4391649" cy="455943"/>
          </a:xfrm>
          <a:custGeom>
            <a:avLst/>
            <a:gdLst>
              <a:gd name="connsiteX0" fmla="*/ 0 w 2505075"/>
              <a:gd name="connsiteY0" fmla="*/ 349250 h 349250"/>
              <a:gd name="connsiteX1" fmla="*/ 658738 w 2505075"/>
              <a:gd name="connsiteY1" fmla="*/ 0 h 349250"/>
              <a:gd name="connsiteX2" fmla="*/ 2505075 w 2505075"/>
              <a:gd name="connsiteY2" fmla="*/ 0 h 349250"/>
              <a:gd name="connsiteX3" fmla="*/ 1846337 w 2505075"/>
              <a:gd name="connsiteY3" fmla="*/ 349250 h 349250"/>
              <a:gd name="connsiteX4" fmla="*/ 0 w 2505075"/>
              <a:gd name="connsiteY4" fmla="*/ 349250 h 349250"/>
              <a:gd name="connsiteX0-1" fmla="*/ 0 w 2495550"/>
              <a:gd name="connsiteY0-2" fmla="*/ 177800 h 349250"/>
              <a:gd name="connsiteX1-3" fmla="*/ 649213 w 2495550"/>
              <a:gd name="connsiteY1-4" fmla="*/ 0 h 349250"/>
              <a:gd name="connsiteX2-5" fmla="*/ 2495550 w 2495550"/>
              <a:gd name="connsiteY2-6" fmla="*/ 0 h 349250"/>
              <a:gd name="connsiteX3-7" fmla="*/ 1836812 w 2495550"/>
              <a:gd name="connsiteY3-8" fmla="*/ 349250 h 349250"/>
              <a:gd name="connsiteX4-9" fmla="*/ 0 w 2495550"/>
              <a:gd name="connsiteY4-10" fmla="*/ 177800 h 349250"/>
              <a:gd name="connsiteX0-11" fmla="*/ 0 w 2495550"/>
              <a:gd name="connsiteY0-12" fmla="*/ 177800 h 177800"/>
              <a:gd name="connsiteX1-13" fmla="*/ 649213 w 2495550"/>
              <a:gd name="connsiteY1-14" fmla="*/ 0 h 177800"/>
              <a:gd name="connsiteX2-15" fmla="*/ 2495550 w 2495550"/>
              <a:gd name="connsiteY2-16" fmla="*/ 0 h 177800"/>
              <a:gd name="connsiteX3-17" fmla="*/ 1798712 w 2495550"/>
              <a:gd name="connsiteY3-18" fmla="*/ 174625 h 177800"/>
              <a:gd name="connsiteX4-19" fmla="*/ 0 w 2495550"/>
              <a:gd name="connsiteY4-20" fmla="*/ 177800 h 177800"/>
              <a:gd name="connsiteX0-21" fmla="*/ 0 w 2495550"/>
              <a:gd name="connsiteY0-22" fmla="*/ 177800 h 196850"/>
              <a:gd name="connsiteX1-23" fmla="*/ 649213 w 2495550"/>
              <a:gd name="connsiteY1-24" fmla="*/ 0 h 196850"/>
              <a:gd name="connsiteX2-25" fmla="*/ 2495550 w 2495550"/>
              <a:gd name="connsiteY2-26" fmla="*/ 0 h 196850"/>
              <a:gd name="connsiteX3-27" fmla="*/ 1865387 w 2495550"/>
              <a:gd name="connsiteY3-28" fmla="*/ 196850 h 196850"/>
              <a:gd name="connsiteX4-29" fmla="*/ 0 w 2495550"/>
              <a:gd name="connsiteY4-30" fmla="*/ 177800 h 196850"/>
              <a:gd name="connsiteX0-31" fmla="*/ 0 w 2501900"/>
              <a:gd name="connsiteY0-32" fmla="*/ 177800 h 196850"/>
              <a:gd name="connsiteX1-33" fmla="*/ 649213 w 2501900"/>
              <a:gd name="connsiteY1-34" fmla="*/ 0 h 196850"/>
              <a:gd name="connsiteX2-35" fmla="*/ 2501900 w 2501900"/>
              <a:gd name="connsiteY2-36" fmla="*/ 0 h 196850"/>
              <a:gd name="connsiteX3-37" fmla="*/ 1865387 w 2501900"/>
              <a:gd name="connsiteY3-38" fmla="*/ 196850 h 196850"/>
              <a:gd name="connsiteX4-39" fmla="*/ 0 w 2501900"/>
              <a:gd name="connsiteY4-40" fmla="*/ 177800 h 196850"/>
              <a:gd name="connsiteX0-41" fmla="*/ 0 w 2501900"/>
              <a:gd name="connsiteY0-42" fmla="*/ 196850 h 215900"/>
              <a:gd name="connsiteX1-43" fmla="*/ 722238 w 2501900"/>
              <a:gd name="connsiteY1-44" fmla="*/ 0 h 215900"/>
              <a:gd name="connsiteX2-45" fmla="*/ 2501900 w 2501900"/>
              <a:gd name="connsiteY2-46" fmla="*/ 19050 h 215900"/>
              <a:gd name="connsiteX3-47" fmla="*/ 1865387 w 2501900"/>
              <a:gd name="connsiteY3-48" fmla="*/ 215900 h 215900"/>
              <a:gd name="connsiteX4-49" fmla="*/ 0 w 2501900"/>
              <a:gd name="connsiteY4-50" fmla="*/ 196850 h 215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1900" h="215900">
                <a:moveTo>
                  <a:pt x="0" y="196850"/>
                </a:moveTo>
                <a:lnTo>
                  <a:pt x="722238" y="0"/>
                </a:lnTo>
                <a:lnTo>
                  <a:pt x="2501900" y="19050"/>
                </a:lnTo>
                <a:lnTo>
                  <a:pt x="1865387" y="215900"/>
                </a:lnTo>
                <a:lnTo>
                  <a:pt x="0" y="19685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Other_2"/>
          <p:cNvSpPr/>
          <p:nvPr>
            <p:custDataLst>
              <p:tags r:id="rId2"/>
            </p:custDataLst>
          </p:nvPr>
        </p:nvSpPr>
        <p:spPr>
          <a:xfrm flipH="1">
            <a:off x="1114875" y="2495195"/>
            <a:ext cx="4391649" cy="455941"/>
          </a:xfrm>
          <a:custGeom>
            <a:avLst/>
            <a:gdLst>
              <a:gd name="connsiteX0" fmla="*/ 0 w 2505075"/>
              <a:gd name="connsiteY0" fmla="*/ 349250 h 349250"/>
              <a:gd name="connsiteX1" fmla="*/ 658738 w 2505075"/>
              <a:gd name="connsiteY1" fmla="*/ 0 h 349250"/>
              <a:gd name="connsiteX2" fmla="*/ 2505075 w 2505075"/>
              <a:gd name="connsiteY2" fmla="*/ 0 h 349250"/>
              <a:gd name="connsiteX3" fmla="*/ 1846337 w 2505075"/>
              <a:gd name="connsiteY3" fmla="*/ 349250 h 349250"/>
              <a:gd name="connsiteX4" fmla="*/ 0 w 2505075"/>
              <a:gd name="connsiteY4" fmla="*/ 349250 h 349250"/>
              <a:gd name="connsiteX0-1" fmla="*/ 0 w 2495550"/>
              <a:gd name="connsiteY0-2" fmla="*/ 177800 h 349250"/>
              <a:gd name="connsiteX1-3" fmla="*/ 649213 w 2495550"/>
              <a:gd name="connsiteY1-4" fmla="*/ 0 h 349250"/>
              <a:gd name="connsiteX2-5" fmla="*/ 2495550 w 2495550"/>
              <a:gd name="connsiteY2-6" fmla="*/ 0 h 349250"/>
              <a:gd name="connsiteX3-7" fmla="*/ 1836812 w 2495550"/>
              <a:gd name="connsiteY3-8" fmla="*/ 349250 h 349250"/>
              <a:gd name="connsiteX4-9" fmla="*/ 0 w 2495550"/>
              <a:gd name="connsiteY4-10" fmla="*/ 177800 h 349250"/>
              <a:gd name="connsiteX0-11" fmla="*/ 0 w 2495550"/>
              <a:gd name="connsiteY0-12" fmla="*/ 177800 h 177800"/>
              <a:gd name="connsiteX1-13" fmla="*/ 649213 w 2495550"/>
              <a:gd name="connsiteY1-14" fmla="*/ 0 h 177800"/>
              <a:gd name="connsiteX2-15" fmla="*/ 2495550 w 2495550"/>
              <a:gd name="connsiteY2-16" fmla="*/ 0 h 177800"/>
              <a:gd name="connsiteX3-17" fmla="*/ 1798712 w 2495550"/>
              <a:gd name="connsiteY3-18" fmla="*/ 174625 h 177800"/>
              <a:gd name="connsiteX4-19" fmla="*/ 0 w 2495550"/>
              <a:gd name="connsiteY4-20" fmla="*/ 177800 h 177800"/>
              <a:gd name="connsiteX0-21" fmla="*/ 0 w 2495550"/>
              <a:gd name="connsiteY0-22" fmla="*/ 177800 h 196850"/>
              <a:gd name="connsiteX1-23" fmla="*/ 649213 w 2495550"/>
              <a:gd name="connsiteY1-24" fmla="*/ 0 h 196850"/>
              <a:gd name="connsiteX2-25" fmla="*/ 2495550 w 2495550"/>
              <a:gd name="connsiteY2-26" fmla="*/ 0 h 196850"/>
              <a:gd name="connsiteX3-27" fmla="*/ 1865387 w 2495550"/>
              <a:gd name="connsiteY3-28" fmla="*/ 196850 h 196850"/>
              <a:gd name="connsiteX4-29" fmla="*/ 0 w 2495550"/>
              <a:gd name="connsiteY4-30" fmla="*/ 177800 h 196850"/>
              <a:gd name="connsiteX0-31" fmla="*/ 0 w 2501900"/>
              <a:gd name="connsiteY0-32" fmla="*/ 177800 h 196850"/>
              <a:gd name="connsiteX1-33" fmla="*/ 649213 w 2501900"/>
              <a:gd name="connsiteY1-34" fmla="*/ 0 h 196850"/>
              <a:gd name="connsiteX2-35" fmla="*/ 2501900 w 2501900"/>
              <a:gd name="connsiteY2-36" fmla="*/ 0 h 196850"/>
              <a:gd name="connsiteX3-37" fmla="*/ 1865387 w 2501900"/>
              <a:gd name="connsiteY3-38" fmla="*/ 196850 h 196850"/>
              <a:gd name="connsiteX4-39" fmla="*/ 0 w 2501900"/>
              <a:gd name="connsiteY4-40" fmla="*/ 177800 h 196850"/>
              <a:gd name="connsiteX0-41" fmla="*/ 0 w 2501900"/>
              <a:gd name="connsiteY0-42" fmla="*/ 196850 h 215900"/>
              <a:gd name="connsiteX1-43" fmla="*/ 722238 w 2501900"/>
              <a:gd name="connsiteY1-44" fmla="*/ 0 h 215900"/>
              <a:gd name="connsiteX2-45" fmla="*/ 2501900 w 2501900"/>
              <a:gd name="connsiteY2-46" fmla="*/ 19050 h 215900"/>
              <a:gd name="connsiteX3-47" fmla="*/ 1865387 w 2501900"/>
              <a:gd name="connsiteY3-48" fmla="*/ 215900 h 215900"/>
              <a:gd name="connsiteX4-49" fmla="*/ 0 w 2501900"/>
              <a:gd name="connsiteY4-50" fmla="*/ 196850 h 215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1900" h="215900">
                <a:moveTo>
                  <a:pt x="0" y="196850"/>
                </a:moveTo>
                <a:lnTo>
                  <a:pt x="722238" y="0"/>
                </a:lnTo>
                <a:lnTo>
                  <a:pt x="2501900" y="19050"/>
                </a:lnTo>
                <a:lnTo>
                  <a:pt x="1865387" y="215900"/>
                </a:lnTo>
                <a:lnTo>
                  <a:pt x="0" y="19685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Other_3"/>
          <p:cNvSpPr/>
          <p:nvPr>
            <p:custDataLst>
              <p:tags r:id="rId3"/>
            </p:custDataLst>
          </p:nvPr>
        </p:nvSpPr>
        <p:spPr>
          <a:xfrm flipH="1">
            <a:off x="1114875" y="3594588"/>
            <a:ext cx="4391649" cy="455943"/>
          </a:xfrm>
          <a:custGeom>
            <a:avLst/>
            <a:gdLst>
              <a:gd name="connsiteX0" fmla="*/ 0 w 2505075"/>
              <a:gd name="connsiteY0" fmla="*/ 349250 h 349250"/>
              <a:gd name="connsiteX1" fmla="*/ 658738 w 2505075"/>
              <a:gd name="connsiteY1" fmla="*/ 0 h 349250"/>
              <a:gd name="connsiteX2" fmla="*/ 2505075 w 2505075"/>
              <a:gd name="connsiteY2" fmla="*/ 0 h 349250"/>
              <a:gd name="connsiteX3" fmla="*/ 1846337 w 2505075"/>
              <a:gd name="connsiteY3" fmla="*/ 349250 h 349250"/>
              <a:gd name="connsiteX4" fmla="*/ 0 w 2505075"/>
              <a:gd name="connsiteY4" fmla="*/ 349250 h 349250"/>
              <a:gd name="connsiteX0-1" fmla="*/ 0 w 2495550"/>
              <a:gd name="connsiteY0-2" fmla="*/ 177800 h 349250"/>
              <a:gd name="connsiteX1-3" fmla="*/ 649213 w 2495550"/>
              <a:gd name="connsiteY1-4" fmla="*/ 0 h 349250"/>
              <a:gd name="connsiteX2-5" fmla="*/ 2495550 w 2495550"/>
              <a:gd name="connsiteY2-6" fmla="*/ 0 h 349250"/>
              <a:gd name="connsiteX3-7" fmla="*/ 1836812 w 2495550"/>
              <a:gd name="connsiteY3-8" fmla="*/ 349250 h 349250"/>
              <a:gd name="connsiteX4-9" fmla="*/ 0 w 2495550"/>
              <a:gd name="connsiteY4-10" fmla="*/ 177800 h 349250"/>
              <a:gd name="connsiteX0-11" fmla="*/ 0 w 2495550"/>
              <a:gd name="connsiteY0-12" fmla="*/ 177800 h 177800"/>
              <a:gd name="connsiteX1-13" fmla="*/ 649213 w 2495550"/>
              <a:gd name="connsiteY1-14" fmla="*/ 0 h 177800"/>
              <a:gd name="connsiteX2-15" fmla="*/ 2495550 w 2495550"/>
              <a:gd name="connsiteY2-16" fmla="*/ 0 h 177800"/>
              <a:gd name="connsiteX3-17" fmla="*/ 1798712 w 2495550"/>
              <a:gd name="connsiteY3-18" fmla="*/ 174625 h 177800"/>
              <a:gd name="connsiteX4-19" fmla="*/ 0 w 2495550"/>
              <a:gd name="connsiteY4-20" fmla="*/ 177800 h 177800"/>
              <a:gd name="connsiteX0-21" fmla="*/ 0 w 2495550"/>
              <a:gd name="connsiteY0-22" fmla="*/ 177800 h 196850"/>
              <a:gd name="connsiteX1-23" fmla="*/ 649213 w 2495550"/>
              <a:gd name="connsiteY1-24" fmla="*/ 0 h 196850"/>
              <a:gd name="connsiteX2-25" fmla="*/ 2495550 w 2495550"/>
              <a:gd name="connsiteY2-26" fmla="*/ 0 h 196850"/>
              <a:gd name="connsiteX3-27" fmla="*/ 1865387 w 2495550"/>
              <a:gd name="connsiteY3-28" fmla="*/ 196850 h 196850"/>
              <a:gd name="connsiteX4-29" fmla="*/ 0 w 2495550"/>
              <a:gd name="connsiteY4-30" fmla="*/ 177800 h 196850"/>
              <a:gd name="connsiteX0-31" fmla="*/ 0 w 2501900"/>
              <a:gd name="connsiteY0-32" fmla="*/ 177800 h 196850"/>
              <a:gd name="connsiteX1-33" fmla="*/ 649213 w 2501900"/>
              <a:gd name="connsiteY1-34" fmla="*/ 0 h 196850"/>
              <a:gd name="connsiteX2-35" fmla="*/ 2501900 w 2501900"/>
              <a:gd name="connsiteY2-36" fmla="*/ 0 h 196850"/>
              <a:gd name="connsiteX3-37" fmla="*/ 1865387 w 2501900"/>
              <a:gd name="connsiteY3-38" fmla="*/ 196850 h 196850"/>
              <a:gd name="connsiteX4-39" fmla="*/ 0 w 2501900"/>
              <a:gd name="connsiteY4-40" fmla="*/ 177800 h 196850"/>
              <a:gd name="connsiteX0-41" fmla="*/ 0 w 2501900"/>
              <a:gd name="connsiteY0-42" fmla="*/ 196850 h 215900"/>
              <a:gd name="connsiteX1-43" fmla="*/ 722238 w 2501900"/>
              <a:gd name="connsiteY1-44" fmla="*/ 0 h 215900"/>
              <a:gd name="connsiteX2-45" fmla="*/ 2501900 w 2501900"/>
              <a:gd name="connsiteY2-46" fmla="*/ 19050 h 215900"/>
              <a:gd name="connsiteX3-47" fmla="*/ 1865387 w 2501900"/>
              <a:gd name="connsiteY3-48" fmla="*/ 215900 h 215900"/>
              <a:gd name="connsiteX4-49" fmla="*/ 0 w 2501900"/>
              <a:gd name="connsiteY4-50" fmla="*/ 196850 h 215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1900" h="215900">
                <a:moveTo>
                  <a:pt x="0" y="196850"/>
                </a:moveTo>
                <a:lnTo>
                  <a:pt x="722238" y="0"/>
                </a:lnTo>
                <a:lnTo>
                  <a:pt x="2501900" y="19050"/>
                </a:lnTo>
                <a:lnTo>
                  <a:pt x="1865387" y="215900"/>
                </a:lnTo>
                <a:lnTo>
                  <a:pt x="0" y="19685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MH_Other_4"/>
          <p:cNvSpPr/>
          <p:nvPr>
            <p:custDataLst>
              <p:tags r:id="rId4"/>
            </p:custDataLst>
          </p:nvPr>
        </p:nvSpPr>
        <p:spPr>
          <a:xfrm>
            <a:off x="1114874" y="2280052"/>
            <a:ext cx="4429151" cy="657268"/>
          </a:xfrm>
          <a:custGeom>
            <a:avLst/>
            <a:gdLst>
              <a:gd name="connsiteX0" fmla="*/ 1587500 w 2540000"/>
              <a:gd name="connsiteY0" fmla="*/ 0 h 355600"/>
              <a:gd name="connsiteX1" fmla="*/ 2540000 w 2540000"/>
              <a:gd name="connsiteY1" fmla="*/ 355600 h 355600"/>
              <a:gd name="connsiteX2" fmla="*/ 609600 w 2540000"/>
              <a:gd name="connsiteY2" fmla="*/ 342900 h 355600"/>
              <a:gd name="connsiteX3" fmla="*/ 0 w 2540000"/>
              <a:gd name="connsiteY3" fmla="*/ 152400 h 355600"/>
              <a:gd name="connsiteX4" fmla="*/ 1701800 w 2540000"/>
              <a:gd name="connsiteY4" fmla="*/ 25400 h 355600"/>
              <a:gd name="connsiteX5" fmla="*/ 1701800 w 2540000"/>
              <a:gd name="connsiteY5" fmla="*/ 25400 h 355600"/>
              <a:gd name="connsiteX6" fmla="*/ 1701800 w 2540000"/>
              <a:gd name="connsiteY6" fmla="*/ 25400 h 355600"/>
              <a:gd name="connsiteX0-1" fmla="*/ 1492250 w 2540000"/>
              <a:gd name="connsiteY0-2" fmla="*/ 19050 h 330200"/>
              <a:gd name="connsiteX1-3" fmla="*/ 2540000 w 2540000"/>
              <a:gd name="connsiteY1-4" fmla="*/ 330200 h 330200"/>
              <a:gd name="connsiteX2-5" fmla="*/ 609600 w 2540000"/>
              <a:gd name="connsiteY2-6" fmla="*/ 317500 h 330200"/>
              <a:gd name="connsiteX3-7" fmla="*/ 0 w 2540000"/>
              <a:gd name="connsiteY3-8" fmla="*/ 127000 h 330200"/>
              <a:gd name="connsiteX4-9" fmla="*/ 1701800 w 2540000"/>
              <a:gd name="connsiteY4-10" fmla="*/ 0 h 330200"/>
              <a:gd name="connsiteX5-11" fmla="*/ 1701800 w 2540000"/>
              <a:gd name="connsiteY5-12" fmla="*/ 0 h 330200"/>
              <a:gd name="connsiteX6-13" fmla="*/ 1701800 w 2540000"/>
              <a:gd name="connsiteY6-14" fmla="*/ 0 h 330200"/>
              <a:gd name="connsiteX0-15" fmla="*/ 1492250 w 2540000"/>
              <a:gd name="connsiteY0-16" fmla="*/ 19050 h 330200"/>
              <a:gd name="connsiteX1-17" fmla="*/ 2540000 w 2540000"/>
              <a:gd name="connsiteY1-18" fmla="*/ 330200 h 330200"/>
              <a:gd name="connsiteX2-19" fmla="*/ 609600 w 2540000"/>
              <a:gd name="connsiteY2-20" fmla="*/ 317500 h 330200"/>
              <a:gd name="connsiteX3-21" fmla="*/ 0 w 2540000"/>
              <a:gd name="connsiteY3-22" fmla="*/ 127000 h 330200"/>
              <a:gd name="connsiteX4-23" fmla="*/ 1701800 w 2540000"/>
              <a:gd name="connsiteY4-24" fmla="*/ 0 h 330200"/>
              <a:gd name="connsiteX5-25" fmla="*/ 1701800 w 2540000"/>
              <a:gd name="connsiteY5-26" fmla="*/ 0 h 330200"/>
              <a:gd name="connsiteX6-27" fmla="*/ 1504950 w 2540000"/>
              <a:gd name="connsiteY6-28" fmla="*/ 25400 h 330200"/>
              <a:gd name="connsiteX0-29" fmla="*/ 1492250 w 2540000"/>
              <a:gd name="connsiteY0-30" fmla="*/ 19050 h 330200"/>
              <a:gd name="connsiteX1-31" fmla="*/ 2540000 w 2540000"/>
              <a:gd name="connsiteY1-32" fmla="*/ 330200 h 330200"/>
              <a:gd name="connsiteX2-33" fmla="*/ 609600 w 2540000"/>
              <a:gd name="connsiteY2-34" fmla="*/ 317500 h 330200"/>
              <a:gd name="connsiteX3-35" fmla="*/ 0 w 2540000"/>
              <a:gd name="connsiteY3-36" fmla="*/ 127000 h 330200"/>
              <a:gd name="connsiteX4-37" fmla="*/ 1701800 w 2540000"/>
              <a:gd name="connsiteY4-38" fmla="*/ 0 h 330200"/>
              <a:gd name="connsiteX5-39" fmla="*/ 1504950 w 2540000"/>
              <a:gd name="connsiteY5-40" fmla="*/ 25400 h 330200"/>
              <a:gd name="connsiteX0-41" fmla="*/ 1492250 w 2540000"/>
              <a:gd name="connsiteY0-42" fmla="*/ 0 h 311150"/>
              <a:gd name="connsiteX1-43" fmla="*/ 2540000 w 2540000"/>
              <a:gd name="connsiteY1-44" fmla="*/ 311150 h 311150"/>
              <a:gd name="connsiteX2-45" fmla="*/ 609600 w 2540000"/>
              <a:gd name="connsiteY2-46" fmla="*/ 298450 h 311150"/>
              <a:gd name="connsiteX3-47" fmla="*/ 0 w 2540000"/>
              <a:gd name="connsiteY3-48" fmla="*/ 107950 h 311150"/>
              <a:gd name="connsiteX4-49" fmla="*/ 1504950 w 2540000"/>
              <a:gd name="connsiteY4-50" fmla="*/ 6350 h 311150"/>
              <a:gd name="connsiteX0-51" fmla="*/ 1479550 w 2527300"/>
              <a:gd name="connsiteY0-52" fmla="*/ 0 h 311150"/>
              <a:gd name="connsiteX1-53" fmla="*/ 2527300 w 2527300"/>
              <a:gd name="connsiteY1-54" fmla="*/ 311150 h 311150"/>
              <a:gd name="connsiteX2-55" fmla="*/ 596900 w 2527300"/>
              <a:gd name="connsiteY2-56" fmla="*/ 298450 h 311150"/>
              <a:gd name="connsiteX3-57" fmla="*/ 0 w 2527300"/>
              <a:gd name="connsiteY3-58" fmla="*/ 114300 h 311150"/>
              <a:gd name="connsiteX4-59" fmla="*/ 1492250 w 2527300"/>
              <a:gd name="connsiteY4-60" fmla="*/ 6350 h 311150"/>
              <a:gd name="connsiteX0-61" fmla="*/ 1479550 w 2527300"/>
              <a:gd name="connsiteY0-62" fmla="*/ 0 h 311150"/>
              <a:gd name="connsiteX1-63" fmla="*/ 2527300 w 2527300"/>
              <a:gd name="connsiteY1-64" fmla="*/ 311150 h 311150"/>
              <a:gd name="connsiteX2-65" fmla="*/ 596900 w 2527300"/>
              <a:gd name="connsiteY2-66" fmla="*/ 298450 h 311150"/>
              <a:gd name="connsiteX3-67" fmla="*/ 0 w 2527300"/>
              <a:gd name="connsiteY3-68" fmla="*/ 114300 h 311150"/>
              <a:gd name="connsiteX4-69" fmla="*/ 1492250 w 2527300"/>
              <a:gd name="connsiteY4-70" fmla="*/ 6350 h 311150"/>
              <a:gd name="connsiteX5-71" fmla="*/ 1479550 w 2527300"/>
              <a:gd name="connsiteY5-72" fmla="*/ 0 h 311150"/>
              <a:gd name="connsiteX0-73" fmla="*/ 0 w 2527300"/>
              <a:gd name="connsiteY0-74" fmla="*/ 114300 h 311150"/>
              <a:gd name="connsiteX1-75" fmla="*/ 1492250 w 2527300"/>
              <a:gd name="connsiteY1-76" fmla="*/ 6350 h 311150"/>
              <a:gd name="connsiteX2-77" fmla="*/ 1479550 w 2527300"/>
              <a:gd name="connsiteY2-78" fmla="*/ 0 h 311150"/>
              <a:gd name="connsiteX3-79" fmla="*/ 2527300 w 2527300"/>
              <a:gd name="connsiteY3-80" fmla="*/ 311150 h 311150"/>
              <a:gd name="connsiteX4-81" fmla="*/ 596900 w 2527300"/>
              <a:gd name="connsiteY4-82" fmla="*/ 298450 h 311150"/>
              <a:gd name="connsiteX5-83" fmla="*/ 91440 w 2527300"/>
              <a:gd name="connsiteY5-84" fmla="*/ 205740 h 311150"/>
              <a:gd name="connsiteX0-85" fmla="*/ 0 w 2527300"/>
              <a:gd name="connsiteY0-86" fmla="*/ 114300 h 311150"/>
              <a:gd name="connsiteX1-87" fmla="*/ 1492250 w 2527300"/>
              <a:gd name="connsiteY1-88" fmla="*/ 6350 h 311150"/>
              <a:gd name="connsiteX2-89" fmla="*/ 1479550 w 2527300"/>
              <a:gd name="connsiteY2-90" fmla="*/ 0 h 311150"/>
              <a:gd name="connsiteX3-91" fmla="*/ 2527300 w 2527300"/>
              <a:gd name="connsiteY3-92" fmla="*/ 311150 h 311150"/>
              <a:gd name="connsiteX4-93" fmla="*/ 596900 w 2527300"/>
              <a:gd name="connsiteY4-94" fmla="*/ 298450 h 311150"/>
              <a:gd name="connsiteX5-95" fmla="*/ 21590 w 2527300"/>
              <a:gd name="connsiteY5-96" fmla="*/ 135890 h 311150"/>
              <a:gd name="connsiteX0-97" fmla="*/ 0 w 2517775"/>
              <a:gd name="connsiteY0-98" fmla="*/ 114300 h 311150"/>
              <a:gd name="connsiteX1-99" fmla="*/ 1482725 w 2517775"/>
              <a:gd name="connsiteY1-100" fmla="*/ 6350 h 311150"/>
              <a:gd name="connsiteX2-101" fmla="*/ 1470025 w 2517775"/>
              <a:gd name="connsiteY2-102" fmla="*/ 0 h 311150"/>
              <a:gd name="connsiteX3-103" fmla="*/ 2517775 w 2517775"/>
              <a:gd name="connsiteY3-104" fmla="*/ 311150 h 311150"/>
              <a:gd name="connsiteX4-105" fmla="*/ 587375 w 2517775"/>
              <a:gd name="connsiteY4-106" fmla="*/ 298450 h 311150"/>
              <a:gd name="connsiteX5-107" fmla="*/ 12065 w 2517775"/>
              <a:gd name="connsiteY5-108" fmla="*/ 135890 h 311150"/>
              <a:gd name="connsiteX0-109" fmla="*/ 0 w 2517775"/>
              <a:gd name="connsiteY0-110" fmla="*/ 114300 h 311150"/>
              <a:gd name="connsiteX1-111" fmla="*/ 1482725 w 2517775"/>
              <a:gd name="connsiteY1-112" fmla="*/ 6350 h 311150"/>
              <a:gd name="connsiteX2-113" fmla="*/ 1470025 w 2517775"/>
              <a:gd name="connsiteY2-114" fmla="*/ 0 h 311150"/>
              <a:gd name="connsiteX3-115" fmla="*/ 2517775 w 2517775"/>
              <a:gd name="connsiteY3-116" fmla="*/ 311150 h 311150"/>
              <a:gd name="connsiteX4-117" fmla="*/ 587375 w 2517775"/>
              <a:gd name="connsiteY4-118" fmla="*/ 298450 h 311150"/>
              <a:gd name="connsiteX5-119" fmla="*/ 2540 w 2517775"/>
              <a:gd name="connsiteY5-120" fmla="*/ 119221 h 311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17775" h="311150">
                <a:moveTo>
                  <a:pt x="0" y="114300"/>
                </a:moveTo>
                <a:lnTo>
                  <a:pt x="1482725" y="6350"/>
                </a:lnTo>
                <a:lnTo>
                  <a:pt x="1470025" y="0"/>
                </a:lnTo>
                <a:lnTo>
                  <a:pt x="2517775" y="311150"/>
                </a:lnTo>
                <a:lnTo>
                  <a:pt x="587375" y="298450"/>
                </a:lnTo>
                <a:lnTo>
                  <a:pt x="2540" y="11922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14875" y="4011054"/>
            <a:ext cx="4407438" cy="724375"/>
            <a:chOff x="1114875" y="4163454"/>
            <a:chExt cx="4407438" cy="724375"/>
          </a:xfrm>
        </p:grpSpPr>
        <p:sp>
          <p:nvSpPr>
            <p:cNvPr id="17" name="MH_SubTitle_3"/>
            <p:cNvSpPr/>
            <p:nvPr>
              <p:custDataLst>
                <p:tags r:id="rId5"/>
              </p:custDataLst>
            </p:nvPr>
          </p:nvSpPr>
          <p:spPr>
            <a:xfrm>
              <a:off x="1748455" y="4163454"/>
              <a:ext cx="3773858" cy="724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b="1" spc="300" dirty="0">
                  <a:solidFill>
                    <a:srgbClr val="FFFFFF"/>
                  </a:solidFill>
                </a:rPr>
                <a:t>添加你的标题</a:t>
              </a:r>
              <a:endParaRPr lang="zh-CN" altLang="en-US" sz="2000" b="1" spc="300" dirty="0">
                <a:solidFill>
                  <a:srgbClr val="FFFFFF"/>
                </a:solidFill>
              </a:endParaRPr>
            </a:p>
          </p:txBody>
        </p:sp>
        <p:sp>
          <p:nvSpPr>
            <p:cNvPr id="26" name="MH_Other_5"/>
            <p:cNvSpPr/>
            <p:nvPr>
              <p:custDataLst>
                <p:tags r:id="rId6"/>
              </p:custDataLst>
            </p:nvPr>
          </p:nvSpPr>
          <p:spPr>
            <a:xfrm>
              <a:off x="1114875" y="4163454"/>
              <a:ext cx="633581" cy="7243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FFFFF"/>
                  </a:solidFill>
                  <a:ea typeface="Adobe 黑体 Std R" panose="020B0400000000000000" pitchFamily="34" charset="-122"/>
                  <a:cs typeface="Verdana" panose="020B0604030504040204" pitchFamily="34" charset="0"/>
                </a:rPr>
                <a:t>C</a:t>
              </a:r>
              <a:endParaRPr lang="zh-CN" altLang="en-US" sz="2800" dirty="0">
                <a:solidFill>
                  <a:srgbClr val="FFFFFF"/>
                </a:solidFill>
                <a:ea typeface="Adobe 黑体 Std R" panose="020B0400000000000000" pitchFamily="34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14875" y="2909687"/>
            <a:ext cx="4407438" cy="726349"/>
            <a:chOff x="1114875" y="3062087"/>
            <a:chExt cx="4407438" cy="726349"/>
          </a:xfrm>
        </p:grpSpPr>
        <p:sp>
          <p:nvSpPr>
            <p:cNvPr id="18" name="MH_SubTitle_2"/>
            <p:cNvSpPr/>
            <p:nvPr>
              <p:custDataLst>
                <p:tags r:id="rId7"/>
              </p:custDataLst>
            </p:nvPr>
          </p:nvSpPr>
          <p:spPr>
            <a:xfrm>
              <a:off x="1748455" y="3062087"/>
              <a:ext cx="3773858" cy="726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b="1" spc="300" dirty="0">
                  <a:solidFill>
                    <a:srgbClr val="FFFFFF"/>
                  </a:solidFill>
                </a:rPr>
                <a:t>添加你的标题</a:t>
              </a:r>
              <a:endParaRPr lang="zh-CN" altLang="en-US" sz="2000" b="1" spc="300" dirty="0">
                <a:solidFill>
                  <a:srgbClr val="FFFFFF"/>
                </a:solidFill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8"/>
              </p:custDataLst>
            </p:nvPr>
          </p:nvSpPr>
          <p:spPr>
            <a:xfrm>
              <a:off x="1114875" y="3062087"/>
              <a:ext cx="633581" cy="726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FFFFF"/>
                  </a:solidFill>
                  <a:ea typeface="Adobe 黑体 Std R" panose="020B0400000000000000" pitchFamily="34" charset="-122"/>
                  <a:cs typeface="Verdana" panose="020B0604030504040204" pitchFamily="34" charset="0"/>
                </a:rPr>
                <a:t>B</a:t>
              </a:r>
              <a:endParaRPr lang="zh-CN" altLang="en-US" sz="2800" dirty="0">
                <a:solidFill>
                  <a:srgbClr val="FFFFFF"/>
                </a:solidFill>
                <a:ea typeface="Adobe 黑体 Std R" panose="020B0400000000000000" pitchFamily="34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4875" y="1816216"/>
            <a:ext cx="4407438" cy="724375"/>
            <a:chOff x="1114875" y="1968616"/>
            <a:chExt cx="4407438" cy="724375"/>
          </a:xfrm>
        </p:grpSpPr>
        <p:sp>
          <p:nvSpPr>
            <p:cNvPr id="20" name="MH_SubTitle_1"/>
            <p:cNvSpPr/>
            <p:nvPr>
              <p:custDataLst>
                <p:tags r:id="rId9"/>
              </p:custDataLst>
            </p:nvPr>
          </p:nvSpPr>
          <p:spPr>
            <a:xfrm>
              <a:off x="1748455" y="1968616"/>
              <a:ext cx="3773858" cy="724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spc="300" dirty="0" smtClean="0">
                  <a:solidFill>
                    <a:srgbClr val="FFFFFF"/>
                  </a:solidFill>
                </a:rPr>
                <a:t>添加你的标题</a:t>
              </a:r>
              <a:endParaRPr lang="zh-CN" altLang="en-US" sz="2000" b="1" spc="300" dirty="0">
                <a:solidFill>
                  <a:srgbClr val="FFFFFF"/>
                </a:solidFill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10"/>
              </p:custDataLst>
            </p:nvPr>
          </p:nvSpPr>
          <p:spPr>
            <a:xfrm>
              <a:off x="1114875" y="1968616"/>
              <a:ext cx="633581" cy="7243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FFFFF"/>
                  </a:solidFill>
                  <a:ea typeface="Adobe 黑体 Std R" panose="020B0400000000000000" pitchFamily="34" charset="-122"/>
                  <a:cs typeface="Verdana" panose="020B0604030504040204" pitchFamily="34" charset="0"/>
                </a:rPr>
                <a:t>A</a:t>
              </a:r>
              <a:endParaRPr lang="zh-CN" altLang="en-US" sz="2800" dirty="0">
                <a:solidFill>
                  <a:srgbClr val="FFFFFF"/>
                </a:solidFill>
                <a:ea typeface="Adobe 黑体 Std R" panose="020B0400000000000000" pitchFamily="34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4875" y="5110446"/>
            <a:ext cx="4407438" cy="726349"/>
            <a:chOff x="1114875" y="5262846"/>
            <a:chExt cx="4407438" cy="726349"/>
          </a:xfrm>
        </p:grpSpPr>
        <p:sp>
          <p:nvSpPr>
            <p:cNvPr id="21" name="MH_SubTitle_4"/>
            <p:cNvSpPr/>
            <p:nvPr>
              <p:custDataLst>
                <p:tags r:id="rId11"/>
              </p:custDataLst>
            </p:nvPr>
          </p:nvSpPr>
          <p:spPr>
            <a:xfrm>
              <a:off x="1748455" y="5262846"/>
              <a:ext cx="3773858" cy="726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b="1" spc="300" dirty="0">
                  <a:solidFill>
                    <a:srgbClr val="FFFFFF"/>
                  </a:solidFill>
                </a:rPr>
                <a:t>添加你的标题</a:t>
              </a:r>
              <a:endParaRPr lang="zh-CN" altLang="en-US" sz="2000" b="1" spc="300" dirty="0">
                <a:solidFill>
                  <a:srgbClr val="FFFFFF"/>
                </a:solidFill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12"/>
              </p:custDataLst>
            </p:nvPr>
          </p:nvSpPr>
          <p:spPr>
            <a:xfrm>
              <a:off x="1114875" y="5262846"/>
              <a:ext cx="633581" cy="726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FFFFF"/>
                  </a:solidFill>
                  <a:ea typeface="Adobe 黑体 Std R" panose="020B0400000000000000" pitchFamily="34" charset="-122"/>
                  <a:cs typeface="Verdana" panose="020B0604030504040204" pitchFamily="34" charset="0"/>
                </a:rPr>
                <a:t>D</a:t>
              </a:r>
              <a:endParaRPr lang="zh-CN" altLang="en-US" sz="2800" dirty="0">
                <a:solidFill>
                  <a:srgbClr val="FFFFFF"/>
                </a:solidFill>
                <a:ea typeface="Adobe 黑体 Std R" panose="020B0400000000000000" pitchFamily="34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35433" y="1816216"/>
            <a:ext cx="50416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35433" y="2909687"/>
            <a:ext cx="50416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35433" y="3979713"/>
            <a:ext cx="50416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35433" y="5110446"/>
            <a:ext cx="50416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4" grpId="0" animBg="1"/>
      <p:bldP spid="15" grpId="0" animBg="1"/>
      <p:bldP spid="16" grpId="0" animBg="1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09600" y="638175"/>
            <a:ext cx="10972800" cy="558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21429" y="-169713"/>
            <a:ext cx="694914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b="1" spc="600" dirty="0" smtClean="0">
                <a:solidFill>
                  <a:schemeClr val="accent1">
                    <a:alpha val="5000"/>
                  </a:schemeClr>
                </a:solidFill>
                <a:latin typeface="Impact" panose="020B0806030902050204" pitchFamily="34" charset="0"/>
              </a:rPr>
              <a:t>05</a:t>
            </a:r>
            <a:endParaRPr lang="zh-CN" altLang="en-US" sz="41300" b="1" spc="600" dirty="0">
              <a:solidFill>
                <a:schemeClr val="accent1">
                  <a:alpha val="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2" y="4607510"/>
            <a:ext cx="6074676" cy="22646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4743" y="1354199"/>
            <a:ext cx="560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accent3"/>
                </a:solidFill>
              </a:rPr>
              <a:t>参考文献及总结</a:t>
            </a:r>
            <a:endParaRPr lang="zh-CN" altLang="en-US" sz="4800" b="1" spc="300" dirty="0">
              <a:solidFill>
                <a:schemeClr val="accent3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7300" y="2175448"/>
            <a:ext cx="459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 AND SUMMARY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62550" y="2673947"/>
            <a:ext cx="1866900" cy="401228"/>
            <a:chOff x="5162550" y="3954317"/>
            <a:chExt cx="1866900" cy="401228"/>
          </a:xfrm>
        </p:grpSpPr>
        <p:sp>
          <p:nvSpPr>
            <p:cNvPr id="7" name="文本框 6"/>
            <p:cNvSpPr txBox="1"/>
            <p:nvPr/>
          </p:nvSpPr>
          <p:spPr>
            <a:xfrm>
              <a:off x="5276071" y="398565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参考文献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162550" y="395431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62550" y="3194194"/>
            <a:ext cx="1866900" cy="401228"/>
            <a:chOff x="5162550" y="4445997"/>
            <a:chExt cx="1866900" cy="401228"/>
          </a:xfrm>
        </p:grpSpPr>
        <p:sp>
          <p:nvSpPr>
            <p:cNvPr id="10" name="文本框 9"/>
            <p:cNvSpPr txBox="1"/>
            <p:nvPr/>
          </p:nvSpPr>
          <p:spPr>
            <a:xfrm>
              <a:off x="5276071" y="447733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研究总结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162550" y="444599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62550" y="3714441"/>
            <a:ext cx="1866900" cy="401228"/>
            <a:chOff x="5162550" y="4930104"/>
            <a:chExt cx="1866900" cy="401228"/>
          </a:xfrm>
        </p:grpSpPr>
        <p:sp>
          <p:nvSpPr>
            <p:cNvPr id="13" name="文本框 12"/>
            <p:cNvSpPr txBox="1"/>
            <p:nvPr/>
          </p:nvSpPr>
          <p:spPr>
            <a:xfrm>
              <a:off x="5276071" y="4961441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致谢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162550" y="4930104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8716" y="447822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67761" y="713415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8282" y="805131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4452" y="713415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6724" y="3640205"/>
            <a:ext cx="2138702" cy="2245641"/>
            <a:chOff x="1186724" y="3640205"/>
            <a:chExt cx="2138702" cy="2245641"/>
          </a:xfrm>
        </p:grpSpPr>
        <p:sp>
          <p:nvSpPr>
            <p:cNvPr id="14" name="MH_Other_1"/>
            <p:cNvSpPr/>
            <p:nvPr>
              <p:custDataLst>
                <p:tags r:id="rId1"/>
              </p:custDataLst>
            </p:nvPr>
          </p:nvSpPr>
          <p:spPr>
            <a:xfrm>
              <a:off x="1447210" y="3773120"/>
              <a:ext cx="1589044" cy="507859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AD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2"/>
              </p:custDataLst>
            </p:nvPr>
          </p:nvSpPr>
          <p:spPr>
            <a:xfrm>
              <a:off x="2095923" y="3640205"/>
              <a:ext cx="273768" cy="273768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MH_Other_3"/>
            <p:cNvSpPr/>
            <p:nvPr>
              <p:custDataLst>
                <p:tags r:id="rId3"/>
              </p:custDataLst>
            </p:nvPr>
          </p:nvSpPr>
          <p:spPr bwMode="auto">
            <a:xfrm rot="1267204">
              <a:off x="2133615" y="3675914"/>
              <a:ext cx="202350" cy="200366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47000">
                  <a:srgbClr val="A9A9A9"/>
                </a:gs>
                <a:gs pos="82000">
                  <a:srgbClr val="828282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4"/>
              </p:custDataLst>
            </p:nvPr>
          </p:nvSpPr>
          <p:spPr bwMode="auto">
            <a:xfrm rot="21389837">
              <a:off x="2175276" y="3836602"/>
              <a:ext cx="122997" cy="4166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MH_Other_5"/>
            <p:cNvSpPr/>
            <p:nvPr>
              <p:custDataLst>
                <p:tags r:id="rId5"/>
              </p:custDataLst>
            </p:nvPr>
          </p:nvSpPr>
          <p:spPr bwMode="auto">
            <a:xfrm rot="2179789">
              <a:off x="2191146" y="3681865"/>
              <a:ext cx="115062" cy="674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chemeClr val="bg1">
                    <a:alpha val="51000"/>
                  </a:schemeClr>
                </a:gs>
                <a:gs pos="3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MH_SubTitle_1"/>
            <p:cNvSpPr/>
            <p:nvPr>
              <p:custDataLst>
                <p:tags r:id="rId6"/>
              </p:custDataLst>
            </p:nvPr>
          </p:nvSpPr>
          <p:spPr>
            <a:xfrm>
              <a:off x="1186724" y="4316882"/>
              <a:ext cx="2138702" cy="1568964"/>
            </a:xfrm>
            <a:prstGeom prst="rect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添加标题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MH_Other_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6811" y="2933964"/>
            <a:ext cx="491988" cy="6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A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5640" y="2259465"/>
            <a:ext cx="2138702" cy="2244223"/>
            <a:chOff x="3115640" y="2259465"/>
            <a:chExt cx="2138702" cy="2244223"/>
          </a:xfrm>
        </p:grpSpPr>
        <p:sp>
          <p:nvSpPr>
            <p:cNvPr id="21" name="MH_Other_7"/>
            <p:cNvSpPr/>
            <p:nvPr>
              <p:custDataLst>
                <p:tags r:id="rId8"/>
              </p:custDataLst>
            </p:nvPr>
          </p:nvSpPr>
          <p:spPr>
            <a:xfrm>
              <a:off x="3377472" y="2390396"/>
              <a:ext cx="1587059" cy="507859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AD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MH_Other_8"/>
            <p:cNvSpPr/>
            <p:nvPr>
              <p:custDataLst>
                <p:tags r:id="rId9"/>
              </p:custDataLst>
            </p:nvPr>
          </p:nvSpPr>
          <p:spPr>
            <a:xfrm>
              <a:off x="4024200" y="2259465"/>
              <a:ext cx="273768" cy="271783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MH_Other_9"/>
            <p:cNvSpPr/>
            <p:nvPr>
              <p:custDataLst>
                <p:tags r:id="rId10"/>
              </p:custDataLst>
            </p:nvPr>
          </p:nvSpPr>
          <p:spPr bwMode="auto">
            <a:xfrm rot="1267204">
              <a:off x="4061892" y="2293188"/>
              <a:ext cx="202350" cy="200367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47000">
                  <a:srgbClr val="A9A9A9"/>
                </a:gs>
                <a:gs pos="82000">
                  <a:srgbClr val="828282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MH_Other_10"/>
            <p:cNvSpPr/>
            <p:nvPr>
              <p:custDataLst>
                <p:tags r:id="rId11"/>
              </p:custDataLst>
            </p:nvPr>
          </p:nvSpPr>
          <p:spPr bwMode="auto">
            <a:xfrm rot="21389837">
              <a:off x="4103553" y="2453879"/>
              <a:ext cx="122997" cy="41660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MH_Other_11"/>
            <p:cNvSpPr/>
            <p:nvPr>
              <p:custDataLst>
                <p:tags r:id="rId12"/>
              </p:custDataLst>
            </p:nvPr>
          </p:nvSpPr>
          <p:spPr bwMode="auto">
            <a:xfrm rot="2179789">
              <a:off x="4119423" y="2299141"/>
              <a:ext cx="115062" cy="674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chemeClr val="bg1">
                    <a:alpha val="51000"/>
                  </a:schemeClr>
                </a:gs>
                <a:gs pos="3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MH_SubTitle_2"/>
            <p:cNvSpPr/>
            <p:nvPr>
              <p:custDataLst>
                <p:tags r:id="rId13"/>
              </p:custDataLst>
            </p:nvPr>
          </p:nvSpPr>
          <p:spPr>
            <a:xfrm>
              <a:off x="3115640" y="2934724"/>
              <a:ext cx="2138702" cy="1568964"/>
            </a:xfrm>
            <a:prstGeom prst="rect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添加标题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MH_Other_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26990" y="1582979"/>
            <a:ext cx="491988" cy="66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B</a:t>
            </a:r>
            <a:endParaRPr lang="zh-CN" altLang="en-US" sz="30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26649" y="3689800"/>
            <a:ext cx="2138702" cy="2245687"/>
            <a:chOff x="5026649" y="3689800"/>
            <a:chExt cx="2138702" cy="2245687"/>
          </a:xfrm>
        </p:grpSpPr>
        <p:sp>
          <p:nvSpPr>
            <p:cNvPr id="32" name="MH_Other_13"/>
            <p:cNvSpPr/>
            <p:nvPr>
              <p:custDataLst>
                <p:tags r:id="rId15"/>
              </p:custDataLst>
            </p:nvPr>
          </p:nvSpPr>
          <p:spPr>
            <a:xfrm>
              <a:off x="5287894" y="3822716"/>
              <a:ext cx="1589044" cy="507859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AD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MH_Other_14"/>
            <p:cNvSpPr/>
            <p:nvPr>
              <p:custDataLst>
                <p:tags r:id="rId16"/>
              </p:custDataLst>
            </p:nvPr>
          </p:nvSpPr>
          <p:spPr>
            <a:xfrm>
              <a:off x="5936606" y="3689800"/>
              <a:ext cx="271783" cy="273768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MH_Other_15"/>
            <p:cNvSpPr/>
            <p:nvPr>
              <p:custDataLst>
                <p:tags r:id="rId17"/>
              </p:custDataLst>
            </p:nvPr>
          </p:nvSpPr>
          <p:spPr bwMode="auto">
            <a:xfrm rot="1267204">
              <a:off x="5974297" y="3725508"/>
              <a:ext cx="200367" cy="200367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47000">
                  <a:srgbClr val="A9A9A9"/>
                </a:gs>
                <a:gs pos="82000">
                  <a:srgbClr val="828282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MH_Other_16"/>
            <p:cNvSpPr/>
            <p:nvPr>
              <p:custDataLst>
                <p:tags r:id="rId18"/>
              </p:custDataLst>
            </p:nvPr>
          </p:nvSpPr>
          <p:spPr bwMode="auto">
            <a:xfrm rot="21389837">
              <a:off x="6015959" y="3886200"/>
              <a:ext cx="121013" cy="41660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MH_Other_17"/>
            <p:cNvSpPr/>
            <p:nvPr>
              <p:custDataLst>
                <p:tags r:id="rId19"/>
              </p:custDataLst>
            </p:nvPr>
          </p:nvSpPr>
          <p:spPr bwMode="auto">
            <a:xfrm rot="2179789">
              <a:off x="6031830" y="3731461"/>
              <a:ext cx="113077" cy="674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chemeClr val="bg1">
                    <a:alpha val="51000"/>
                  </a:schemeClr>
                </a:gs>
                <a:gs pos="3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MH_SubTitle_3"/>
            <p:cNvSpPr/>
            <p:nvPr>
              <p:custDataLst>
                <p:tags r:id="rId20"/>
              </p:custDataLst>
            </p:nvPr>
          </p:nvSpPr>
          <p:spPr>
            <a:xfrm>
              <a:off x="5026649" y="4366523"/>
              <a:ext cx="2138702" cy="15689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添加标题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MH_Other_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11623" y="2933964"/>
            <a:ext cx="493973" cy="6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C</a:t>
            </a:r>
            <a:endParaRPr lang="zh-CN" altLang="en-US" sz="30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7325" y="2259465"/>
            <a:ext cx="2138702" cy="2244223"/>
            <a:chOff x="6967325" y="2259465"/>
            <a:chExt cx="2138702" cy="2244223"/>
          </a:xfrm>
        </p:grpSpPr>
        <p:sp>
          <p:nvSpPr>
            <p:cNvPr id="39" name="MH_Other_19"/>
            <p:cNvSpPr/>
            <p:nvPr>
              <p:custDataLst>
                <p:tags r:id="rId22"/>
              </p:custDataLst>
            </p:nvPr>
          </p:nvSpPr>
          <p:spPr>
            <a:xfrm>
              <a:off x="7228074" y="2390396"/>
              <a:ext cx="1589044" cy="507859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AD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MH_Other_20"/>
            <p:cNvSpPr/>
            <p:nvPr>
              <p:custDataLst>
                <p:tags r:id="rId23"/>
              </p:custDataLst>
            </p:nvPr>
          </p:nvSpPr>
          <p:spPr>
            <a:xfrm>
              <a:off x="7876786" y="2259465"/>
              <a:ext cx="273768" cy="271783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MH_Other_21"/>
            <p:cNvSpPr/>
            <p:nvPr>
              <p:custDataLst>
                <p:tags r:id="rId24"/>
              </p:custDataLst>
            </p:nvPr>
          </p:nvSpPr>
          <p:spPr bwMode="auto">
            <a:xfrm rot="1267204">
              <a:off x="7914477" y="2293188"/>
              <a:ext cx="200367" cy="200367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47000">
                  <a:srgbClr val="A9A9A9"/>
                </a:gs>
                <a:gs pos="82000">
                  <a:srgbClr val="828282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MH_Other_22"/>
            <p:cNvSpPr/>
            <p:nvPr>
              <p:custDataLst>
                <p:tags r:id="rId25"/>
              </p:custDataLst>
            </p:nvPr>
          </p:nvSpPr>
          <p:spPr bwMode="auto">
            <a:xfrm rot="21389837">
              <a:off x="7956139" y="2453879"/>
              <a:ext cx="121013" cy="41660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MH_Other_23"/>
            <p:cNvSpPr/>
            <p:nvPr>
              <p:custDataLst>
                <p:tags r:id="rId26"/>
              </p:custDataLst>
            </p:nvPr>
          </p:nvSpPr>
          <p:spPr bwMode="auto">
            <a:xfrm rot="2179789">
              <a:off x="7972010" y="2299141"/>
              <a:ext cx="113077" cy="674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chemeClr val="bg1">
                    <a:alpha val="51000"/>
                  </a:schemeClr>
                </a:gs>
                <a:gs pos="3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MH_SubTitle_4"/>
            <p:cNvSpPr/>
            <p:nvPr>
              <p:custDataLst>
                <p:tags r:id="rId27"/>
              </p:custDataLst>
            </p:nvPr>
          </p:nvSpPr>
          <p:spPr>
            <a:xfrm>
              <a:off x="6967325" y="2934724"/>
              <a:ext cx="2138702" cy="1568964"/>
            </a:xfrm>
            <a:prstGeom prst="rect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添加标题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H_Other_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77595" y="1582979"/>
            <a:ext cx="493972" cy="66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D</a:t>
            </a:r>
            <a:endParaRPr lang="zh-CN" altLang="en-US" sz="30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866574" y="3689800"/>
            <a:ext cx="2138702" cy="2245687"/>
            <a:chOff x="8866574" y="3689800"/>
            <a:chExt cx="2138702" cy="2245687"/>
          </a:xfrm>
        </p:grpSpPr>
        <p:sp>
          <p:nvSpPr>
            <p:cNvPr id="46" name="MH_Other_25"/>
            <p:cNvSpPr/>
            <p:nvPr>
              <p:custDataLst>
                <p:tags r:id="rId29"/>
              </p:custDataLst>
            </p:nvPr>
          </p:nvSpPr>
          <p:spPr>
            <a:xfrm>
              <a:off x="9128577" y="3822716"/>
              <a:ext cx="1587059" cy="507859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AD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MH_Other_26"/>
            <p:cNvSpPr/>
            <p:nvPr>
              <p:custDataLst>
                <p:tags r:id="rId30"/>
              </p:custDataLst>
            </p:nvPr>
          </p:nvSpPr>
          <p:spPr>
            <a:xfrm>
              <a:off x="9775305" y="3689800"/>
              <a:ext cx="273768" cy="273768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MH_Other_27"/>
            <p:cNvSpPr/>
            <p:nvPr>
              <p:custDataLst>
                <p:tags r:id="rId31"/>
              </p:custDataLst>
            </p:nvPr>
          </p:nvSpPr>
          <p:spPr bwMode="auto">
            <a:xfrm rot="1267204">
              <a:off x="9812998" y="3725508"/>
              <a:ext cx="202350" cy="200367"/>
            </a:xfrm>
            <a:prstGeom prst="ellipse">
              <a:avLst/>
            </a:prstGeom>
            <a:gradFill flip="none" rotWithShape="1">
              <a:gsLst>
                <a:gs pos="0">
                  <a:srgbClr val="F2F2F2"/>
                </a:gs>
                <a:gs pos="47000">
                  <a:srgbClr val="A9A9A9"/>
                </a:gs>
                <a:gs pos="82000">
                  <a:srgbClr val="828282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MH_Other_28"/>
            <p:cNvSpPr/>
            <p:nvPr>
              <p:custDataLst>
                <p:tags r:id="rId32"/>
              </p:custDataLst>
            </p:nvPr>
          </p:nvSpPr>
          <p:spPr bwMode="auto">
            <a:xfrm rot="21389837">
              <a:off x="9854658" y="3886200"/>
              <a:ext cx="122997" cy="41660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MH_Other_29"/>
            <p:cNvSpPr/>
            <p:nvPr>
              <p:custDataLst>
                <p:tags r:id="rId33"/>
              </p:custDataLst>
            </p:nvPr>
          </p:nvSpPr>
          <p:spPr bwMode="auto">
            <a:xfrm rot="2179789">
              <a:off x="9870529" y="3731461"/>
              <a:ext cx="115062" cy="674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chemeClr val="bg1">
                    <a:alpha val="51000"/>
                  </a:schemeClr>
                </a:gs>
                <a:gs pos="3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MH_SubTitle_5"/>
            <p:cNvSpPr/>
            <p:nvPr>
              <p:custDataLst>
                <p:tags r:id="rId34"/>
              </p:custDataLst>
            </p:nvPr>
          </p:nvSpPr>
          <p:spPr>
            <a:xfrm>
              <a:off x="8866574" y="4366523"/>
              <a:ext cx="2138702" cy="1568964"/>
            </a:xfrm>
            <a:prstGeom prst="rect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添加标题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MH_Other_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652307" y="2933964"/>
            <a:ext cx="493973" cy="6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</a:rPr>
              <a:t>E</a:t>
            </a:r>
            <a:endParaRPr lang="zh-CN" altLang="en-US" sz="30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20" grpId="0"/>
      <p:bldP spid="31" grpId="0"/>
      <p:bldP spid="38" grpId="0"/>
      <p:bldP spid="45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2649" y="448707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61694" y="714300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研究总结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2215" y="806016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28385" y="714300"/>
            <a:ext cx="3713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CONCLUDED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MH_Other_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77065" y="1647068"/>
            <a:ext cx="612638" cy="612637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MH_Other_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979795" y="2031467"/>
            <a:ext cx="816852" cy="342356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MH_Other_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02298" y="1647069"/>
            <a:ext cx="612638" cy="612639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altLang="zh-CN" sz="2400" b="1">
              <a:solidFill>
                <a:schemeClr val="accent1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MH_Other_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8309691">
            <a:off x="7401359" y="2013450"/>
            <a:ext cx="816852" cy="340354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MH_Other_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3894" y="4910468"/>
            <a:ext cx="612638" cy="612639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en-US" altLang="zh-CN" sz="2400" b="1">
              <a:solidFill>
                <a:schemeClr val="accent1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8" name="MH_Other_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17818244">
            <a:off x="4576417" y="4508046"/>
            <a:ext cx="816851" cy="340354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MH_Other_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7508" y="4910466"/>
            <a:ext cx="612638" cy="612637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en-US" altLang="zh-CN" sz="2400" b="1">
              <a:solidFill>
                <a:schemeClr val="accent1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0" name="MH_Other_1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6876807" y="4389920"/>
            <a:ext cx="702731" cy="552575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组合 4"/>
          <p:cNvGrpSpPr/>
          <p:nvPr/>
        </p:nvGrpSpPr>
        <p:grpSpPr>
          <a:xfrm>
            <a:off x="9065008" y="1602085"/>
            <a:ext cx="2672988" cy="1301547"/>
            <a:chOff x="9065008" y="1659235"/>
            <a:chExt cx="2672988" cy="1301547"/>
          </a:xfrm>
        </p:grpSpPr>
        <p:sp>
          <p:nvSpPr>
            <p:cNvPr id="39" name="矩形 38"/>
            <p:cNvSpPr/>
            <p:nvPr/>
          </p:nvSpPr>
          <p:spPr>
            <a:xfrm>
              <a:off x="9078528" y="2028219"/>
              <a:ext cx="2659468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065008" y="165923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18296" y="4953097"/>
            <a:ext cx="2672988" cy="1301547"/>
            <a:chOff x="8418296" y="5010247"/>
            <a:chExt cx="2672988" cy="1301547"/>
          </a:xfrm>
        </p:grpSpPr>
        <p:sp>
          <p:nvSpPr>
            <p:cNvPr id="41" name="矩形 40"/>
            <p:cNvSpPr/>
            <p:nvPr/>
          </p:nvSpPr>
          <p:spPr>
            <a:xfrm>
              <a:off x="8431816" y="5379231"/>
              <a:ext cx="2659468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418296" y="5010247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7068" y="1602085"/>
            <a:ext cx="2659468" cy="1301547"/>
            <a:chOff x="417068" y="1659235"/>
            <a:chExt cx="2659468" cy="1301547"/>
          </a:xfrm>
        </p:grpSpPr>
        <p:sp>
          <p:nvSpPr>
            <p:cNvPr id="43" name="矩形 42"/>
            <p:cNvSpPr/>
            <p:nvPr/>
          </p:nvSpPr>
          <p:spPr>
            <a:xfrm>
              <a:off x="417068" y="2028219"/>
              <a:ext cx="2659468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712060" y="1659235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55932" y="4953097"/>
            <a:ext cx="2659468" cy="1301547"/>
            <a:chOff x="1155932" y="5010247"/>
            <a:chExt cx="2659468" cy="1301547"/>
          </a:xfrm>
        </p:grpSpPr>
        <p:sp>
          <p:nvSpPr>
            <p:cNvPr id="45" name="矩形 44"/>
            <p:cNvSpPr/>
            <p:nvPr/>
          </p:nvSpPr>
          <p:spPr>
            <a:xfrm>
              <a:off x="1155932" y="5379231"/>
              <a:ext cx="2659468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450924" y="5010247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32787" y="1715139"/>
            <a:ext cx="2316413" cy="4018182"/>
            <a:chOff x="4932787" y="1772289"/>
            <a:chExt cx="2316413" cy="4018182"/>
          </a:xfrm>
        </p:grpSpPr>
        <p:sp>
          <p:nvSpPr>
            <p:cNvPr id="14" name="MH_Title_1"/>
            <p:cNvSpPr/>
            <p:nvPr>
              <p:custDataLst>
                <p:tags r:id="rId9"/>
              </p:custDataLst>
            </p:nvPr>
          </p:nvSpPr>
          <p:spPr>
            <a:xfrm>
              <a:off x="4932787" y="1772289"/>
              <a:ext cx="2316413" cy="2686798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MH_Other_1"/>
            <p:cNvSpPr/>
            <p:nvPr>
              <p:custDataLst>
                <p:tags r:id="rId10"/>
              </p:custDataLst>
            </p:nvPr>
          </p:nvSpPr>
          <p:spPr>
            <a:xfrm>
              <a:off x="5559441" y="4649283"/>
              <a:ext cx="1083127" cy="22423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6" name="MH_Other_2"/>
            <p:cNvSpPr/>
            <p:nvPr>
              <p:custDataLst>
                <p:tags r:id="rId11"/>
              </p:custDataLst>
            </p:nvPr>
          </p:nvSpPr>
          <p:spPr>
            <a:xfrm>
              <a:off x="5653539" y="4971620"/>
              <a:ext cx="894933" cy="22623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" name="MH_Other_3"/>
            <p:cNvSpPr/>
            <p:nvPr>
              <p:custDataLst>
                <p:tags r:id="rId12"/>
              </p:custDataLst>
            </p:nvPr>
          </p:nvSpPr>
          <p:spPr>
            <a:xfrm>
              <a:off x="5559441" y="5295956"/>
              <a:ext cx="1083127" cy="22423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MH_Other_4"/>
            <p:cNvSpPr/>
            <p:nvPr>
              <p:custDataLst>
                <p:tags r:id="rId13"/>
              </p:custDataLst>
            </p:nvPr>
          </p:nvSpPr>
          <p:spPr>
            <a:xfrm>
              <a:off x="5759650" y="5620295"/>
              <a:ext cx="682710" cy="1701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208577" y="2721723"/>
              <a:ext cx="1774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7" presetClass="entr" presetSubtype="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7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9" grpId="0" animBg="1"/>
      <p:bldP spid="21" grpId="0" animBg="1"/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9175" y="452769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68220" y="718362"/>
            <a:ext cx="100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30184" y="810078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96354" y="718362"/>
            <a:ext cx="422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ACKNOWLEDGEMENTS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3090" y="1877642"/>
            <a:ext cx="10045820" cy="4179189"/>
            <a:chOff x="1073090" y="1986000"/>
            <a:chExt cx="10045820" cy="38041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L 形 3"/>
            <p:cNvSpPr/>
            <p:nvPr/>
          </p:nvSpPr>
          <p:spPr>
            <a:xfrm>
              <a:off x="1073090" y="4914900"/>
              <a:ext cx="5022909" cy="875231"/>
            </a:xfrm>
            <a:prstGeom prst="corner">
              <a:avLst>
                <a:gd name="adj1" fmla="val 9196"/>
                <a:gd name="adj2" fmla="val 91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L 形 30"/>
            <p:cNvSpPr/>
            <p:nvPr/>
          </p:nvSpPr>
          <p:spPr>
            <a:xfrm flipH="1">
              <a:off x="5924550" y="4927823"/>
              <a:ext cx="5194360" cy="860945"/>
            </a:xfrm>
            <a:prstGeom prst="corner">
              <a:avLst>
                <a:gd name="adj1" fmla="val 9196"/>
                <a:gd name="adj2" fmla="val 91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flipV="1">
              <a:off x="1073091" y="1986000"/>
              <a:ext cx="3905250" cy="928650"/>
            </a:xfrm>
            <a:prstGeom prst="corner">
              <a:avLst>
                <a:gd name="adj1" fmla="val 9196"/>
                <a:gd name="adj2" fmla="val 91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flipH="1" flipV="1">
              <a:off x="7213660" y="1998518"/>
              <a:ext cx="3905250" cy="916132"/>
            </a:xfrm>
            <a:prstGeom prst="corner">
              <a:avLst>
                <a:gd name="adj1" fmla="val 9196"/>
                <a:gd name="adj2" fmla="val 91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MH_Desc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8249" y="2232336"/>
            <a:ext cx="9675502" cy="3570620"/>
          </a:xfrm>
          <a:prstGeom prst="roundRect">
            <a:avLst>
              <a:gd name="adj" fmla="val 8912"/>
            </a:avLst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历时将近两个月的时间终于将这篇论文写完，在论文的写作过程中遇到了无数的困难和障碍，都在同学和老师的帮助下度过了。尤其要强烈感谢我的论文指导老师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—XX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老师，她对我进行了无私的指导和帮助，不厌其烦的帮助进行论文的修改和改进。另外，在校图书馆查找资料的时候，图书馆的老师也给我提供了很多方面的支持与帮助。在此向帮助和指导过我的各位老师表示最中心的感谢！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感谢这篇论文所涉及到的各位学者。本文引用了数位学者的研究文献，如果没有各位学者的研究成果的帮助和启发，我将很难完成本篇论文的写作。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感谢我的同学和朋友，在我写论文的过程中给予我了很多你问素材，还在论文的撰写和排版灯过程中提供热情的帮助。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由于我的学术水平有限，所写论文难免有不足之处，恳请各位老师和学友批评和指正！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108224" y="1464416"/>
            <a:ext cx="197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  <a:endParaRPr lang="zh-CN" altLang="en-US" sz="54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73.nipic.com/file/20150722/9533162_102016144871_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677102" y="2210827"/>
            <a:ext cx="8875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3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谢谢您的指导</a:t>
            </a:r>
            <a:endParaRPr lang="zh-CN" altLang="en-US" sz="8800" b="1" spc="3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Picture 2" descr="北京大学logo图片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2212" r="1706" b="5514"/>
          <a:stretch>
            <a:fillRect/>
          </a:stretch>
        </p:blipFill>
        <p:spPr bwMode="auto">
          <a:xfrm>
            <a:off x="384551" y="418337"/>
            <a:ext cx="2570957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531793" y="4154577"/>
            <a:ext cx="1533831" cy="292388"/>
            <a:chOff x="3655322" y="3910019"/>
            <a:chExt cx="1533831" cy="292388"/>
          </a:xfrm>
        </p:grpSpPr>
        <p:sp>
          <p:nvSpPr>
            <p:cNvPr id="7" name="圆角矩形 6"/>
            <p:cNvSpPr/>
            <p:nvPr/>
          </p:nvSpPr>
          <p:spPr>
            <a:xfrm>
              <a:off x="3664539" y="3910019"/>
              <a:ext cx="1515396" cy="2923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655322" y="3925408"/>
              <a:ext cx="1533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专业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：信息科技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66570" y="4154577"/>
            <a:ext cx="1515396" cy="292388"/>
            <a:chOff x="5277377" y="3910019"/>
            <a:chExt cx="1515396" cy="292388"/>
          </a:xfrm>
        </p:grpSpPr>
        <p:sp>
          <p:nvSpPr>
            <p:cNvPr id="10" name="圆角矩形 9"/>
            <p:cNvSpPr/>
            <p:nvPr/>
          </p:nvSpPr>
          <p:spPr>
            <a:xfrm>
              <a:off x="5277377" y="3910019"/>
              <a:ext cx="1515396" cy="2923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77377" y="3925259"/>
              <a:ext cx="151511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答辩人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：情缘素材</a:t>
              </a:r>
              <a:endParaRPr lang="zh-CN" altLang="en-US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82912" y="4154577"/>
            <a:ext cx="1515396" cy="292388"/>
            <a:chOff x="7011166" y="3910186"/>
            <a:chExt cx="1515396" cy="292388"/>
          </a:xfrm>
        </p:grpSpPr>
        <p:sp>
          <p:nvSpPr>
            <p:cNvPr id="13" name="圆角矩形 12"/>
            <p:cNvSpPr/>
            <p:nvPr/>
          </p:nvSpPr>
          <p:spPr>
            <a:xfrm>
              <a:off x="7011166" y="3910186"/>
              <a:ext cx="1515396" cy="2923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023330" y="3925575"/>
              <a:ext cx="14910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导师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情缘素材</a:t>
              </a:r>
              <a:endParaRPr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79382" y="3601465"/>
            <a:ext cx="6871337" cy="338554"/>
            <a:chOff x="2619412" y="3356990"/>
            <a:chExt cx="6985757" cy="338554"/>
          </a:xfrm>
        </p:grpSpPr>
        <p:sp>
          <p:nvSpPr>
            <p:cNvPr id="15" name="文本框 14"/>
            <p:cNvSpPr txBox="1"/>
            <p:nvPr/>
          </p:nvSpPr>
          <p:spPr>
            <a:xfrm>
              <a:off x="3439538" y="3356990"/>
              <a:ext cx="5345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北京大学信息科学技术学院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2619412" y="3526267"/>
              <a:ext cx="66671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8938456" y="3526267"/>
              <a:ext cx="66671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4961" y="4540240"/>
            <a:ext cx="3135405" cy="28067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464126" y="6069255"/>
            <a:ext cx="2003639" cy="369332"/>
          </a:xfrm>
          <a:prstGeom prst="rect">
            <a:avLst/>
          </a:prstGeom>
          <a:noFill/>
          <a:scene3d>
            <a:camera prst="isometricLeftDown">
              <a:rot lat="20813430" lon="21244109" rev="21300000"/>
            </a:camera>
            <a:lightRig rig="flat" dir="t"/>
          </a:scene3d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</a:rPr>
              <a:t>2017.07.07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09600" y="638175"/>
            <a:ext cx="10972800" cy="558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21429" y="-175959"/>
            <a:ext cx="694914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b="1" spc="600" dirty="0" smtClean="0">
                <a:solidFill>
                  <a:schemeClr val="accent1">
                    <a:alpha val="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41300" b="1" spc="600" dirty="0">
              <a:solidFill>
                <a:schemeClr val="accent1">
                  <a:alpha val="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2" y="4607510"/>
            <a:ext cx="6074676" cy="22646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4743" y="1347953"/>
            <a:ext cx="560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accent3"/>
                </a:solidFill>
              </a:rPr>
              <a:t>课题背景及内容</a:t>
            </a:r>
            <a:endParaRPr lang="zh-CN" altLang="en-US" sz="4800" b="1" spc="300" dirty="0">
              <a:solidFill>
                <a:schemeClr val="accent3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7300" y="2169202"/>
            <a:ext cx="459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62550" y="2667701"/>
            <a:ext cx="1866900" cy="401228"/>
            <a:chOff x="5162550" y="3954317"/>
            <a:chExt cx="1866900" cy="401228"/>
          </a:xfrm>
        </p:grpSpPr>
        <p:sp>
          <p:nvSpPr>
            <p:cNvPr id="7" name="文本框 6"/>
            <p:cNvSpPr txBox="1"/>
            <p:nvPr/>
          </p:nvSpPr>
          <p:spPr>
            <a:xfrm>
              <a:off x="5276071" y="398565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选题背景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162550" y="395431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62550" y="3187948"/>
            <a:ext cx="1866900" cy="401228"/>
            <a:chOff x="5162550" y="4445997"/>
            <a:chExt cx="1866900" cy="401228"/>
          </a:xfrm>
        </p:grpSpPr>
        <p:sp>
          <p:nvSpPr>
            <p:cNvPr id="10" name="文本框 9"/>
            <p:cNvSpPr txBox="1"/>
            <p:nvPr/>
          </p:nvSpPr>
          <p:spPr>
            <a:xfrm>
              <a:off x="5276071" y="447733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研究意义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162550" y="444599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62550" y="3708195"/>
            <a:ext cx="1866900" cy="401228"/>
            <a:chOff x="5162550" y="4930104"/>
            <a:chExt cx="1866900" cy="401228"/>
          </a:xfrm>
        </p:grpSpPr>
        <p:sp>
          <p:nvSpPr>
            <p:cNvPr id="13" name="文本框 12"/>
            <p:cNvSpPr txBox="1"/>
            <p:nvPr/>
          </p:nvSpPr>
          <p:spPr>
            <a:xfrm>
              <a:off x="5276071" y="4961441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研究综述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162550" y="4930104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62550" y="4228442"/>
            <a:ext cx="1866900" cy="401228"/>
            <a:chOff x="5162550" y="5418236"/>
            <a:chExt cx="1866900" cy="401228"/>
          </a:xfrm>
        </p:grpSpPr>
        <p:sp>
          <p:nvSpPr>
            <p:cNvPr id="16" name="文本框 15"/>
            <p:cNvSpPr txBox="1"/>
            <p:nvPr/>
          </p:nvSpPr>
          <p:spPr>
            <a:xfrm>
              <a:off x="5276071" y="5449573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理论基础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162550" y="5418236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62550" y="4748691"/>
            <a:ext cx="1866900" cy="401228"/>
            <a:chOff x="5162550" y="5895607"/>
            <a:chExt cx="1866900" cy="401228"/>
          </a:xfrm>
        </p:grpSpPr>
        <p:sp>
          <p:nvSpPr>
            <p:cNvPr id="19" name="文本框 18"/>
            <p:cNvSpPr txBox="1"/>
            <p:nvPr/>
          </p:nvSpPr>
          <p:spPr>
            <a:xfrm>
              <a:off x="5276071" y="592694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主要贡献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162550" y="589560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43695" y="720289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选题背景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44216" y="812005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10386" y="720289"/>
            <a:ext cx="3520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94650" y="454696"/>
            <a:ext cx="720670" cy="968693"/>
            <a:chOff x="4438980" y="1414639"/>
            <a:chExt cx="720670" cy="968693"/>
          </a:xfrm>
          <a:solidFill>
            <a:schemeClr val="accent2"/>
          </a:solidFill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椭圆 34"/>
          <p:cNvSpPr/>
          <p:nvPr/>
        </p:nvSpPr>
        <p:spPr>
          <a:xfrm rot="5400000" flipV="1">
            <a:off x="9233601" y="3914579"/>
            <a:ext cx="1582891" cy="2008152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2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等腰三角形 42"/>
          <p:cNvSpPr/>
          <p:nvPr/>
        </p:nvSpPr>
        <p:spPr>
          <a:xfrm rot="5400000">
            <a:off x="1520659" y="1600426"/>
            <a:ext cx="1491358" cy="1910766"/>
          </a:xfrm>
          <a:custGeom>
            <a:avLst/>
            <a:gdLst/>
            <a:ahLst/>
            <a:cxnLst/>
            <a:rect l="l" t="t" r="r" b="b"/>
            <a:pathLst>
              <a:path w="1054142" h="1350592">
                <a:moveTo>
                  <a:pt x="521627" y="0"/>
                </a:moveTo>
                <a:lnTo>
                  <a:pt x="682907" y="322559"/>
                </a:lnTo>
                <a:cubicBezTo>
                  <a:pt x="898294" y="386795"/>
                  <a:pt x="1054142" y="586958"/>
                  <a:pt x="1054142" y="823521"/>
                </a:cubicBezTo>
                <a:cubicBezTo>
                  <a:pt x="1054142" y="1114614"/>
                  <a:pt x="818164" y="1350592"/>
                  <a:pt x="527071" y="1350592"/>
                </a:cubicBezTo>
                <a:cubicBezTo>
                  <a:pt x="235978" y="1350592"/>
                  <a:pt x="0" y="1114614"/>
                  <a:pt x="0" y="823521"/>
                </a:cubicBezTo>
                <a:cubicBezTo>
                  <a:pt x="0" y="591722"/>
                  <a:pt x="149634" y="394871"/>
                  <a:pt x="358347" y="326560"/>
                </a:cubicBezTo>
                <a:close/>
              </a:path>
            </a:pathLst>
          </a:custGeom>
          <a:solidFill>
            <a:schemeClr val="accent1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833890" y="1917629"/>
            <a:ext cx="7129905" cy="1613740"/>
          </a:xfrm>
          <a:prstGeom prst="roundRect">
            <a:avLst>
              <a:gd name="adj" fmla="val 840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162877" y="4170329"/>
            <a:ext cx="7129905" cy="1613740"/>
          </a:xfrm>
          <a:prstGeom prst="roundRect">
            <a:avLst>
              <a:gd name="adj" fmla="val 840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4"/>
          <p:cNvSpPr>
            <a:spLocks noChangeArrowheads="1"/>
          </p:cNvSpPr>
          <p:nvPr/>
        </p:nvSpPr>
        <p:spPr bwMode="auto">
          <a:xfrm>
            <a:off x="1458677" y="2186477"/>
            <a:ext cx="1189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全国</a:t>
            </a:r>
            <a:endParaRPr lang="en-US" altLang="zh-CN" sz="2400" b="1" spc="300" dirty="0" smtClean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现状</a:t>
            </a:r>
            <a:endParaRPr lang="zh-CN" altLang="en-US" sz="2400" b="1" spc="3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1" name="TextBox 31"/>
          <p:cNvSpPr>
            <a:spLocks noChangeArrowheads="1"/>
          </p:cNvSpPr>
          <p:nvPr/>
        </p:nvSpPr>
        <p:spPr bwMode="auto">
          <a:xfrm>
            <a:off x="9668606" y="4588817"/>
            <a:ext cx="11897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地区</a:t>
            </a:r>
            <a:endParaRPr lang="en-US" altLang="zh-CN" sz="2400" b="1" spc="300" dirty="0" smtClean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现状</a:t>
            </a:r>
            <a:endParaRPr lang="zh-CN" altLang="en-US" sz="2400" b="1" spc="3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12" grpId="0" animBg="1"/>
      <p:bldP spid="15" grpId="0" animBg="1"/>
      <p:bldP spid="18" grpId="0" animBg="1"/>
      <p:bldP spid="28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399747" y="3429000"/>
            <a:ext cx="1512926" cy="504371"/>
          </a:xfrm>
          <a:custGeom>
            <a:avLst/>
            <a:gdLst>
              <a:gd name="connsiteX0" fmla="*/ 0 w 4862286"/>
              <a:gd name="connsiteY0" fmla="*/ 116701 h 873970"/>
              <a:gd name="connsiteX1" fmla="*/ 899886 w 4862286"/>
              <a:gd name="connsiteY1" fmla="*/ 726301 h 873970"/>
              <a:gd name="connsiteX2" fmla="*/ 1901372 w 4862286"/>
              <a:gd name="connsiteY2" fmla="*/ 587 h 873970"/>
              <a:gd name="connsiteX3" fmla="*/ 2728686 w 4862286"/>
              <a:gd name="connsiteY3" fmla="*/ 871444 h 873970"/>
              <a:gd name="connsiteX4" fmla="*/ 3788229 w 4862286"/>
              <a:gd name="connsiteY4" fmla="*/ 261844 h 873970"/>
              <a:gd name="connsiteX5" fmla="*/ 4862286 w 4862286"/>
              <a:gd name="connsiteY5" fmla="*/ 145729 h 87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2286" h="873970">
                <a:moveTo>
                  <a:pt x="0" y="116701"/>
                </a:moveTo>
                <a:cubicBezTo>
                  <a:pt x="291495" y="431177"/>
                  <a:pt x="582991" y="745653"/>
                  <a:pt x="899886" y="726301"/>
                </a:cubicBezTo>
                <a:cubicBezTo>
                  <a:pt x="1216781" y="706949"/>
                  <a:pt x="1596572" y="-23603"/>
                  <a:pt x="1901372" y="587"/>
                </a:cubicBezTo>
                <a:cubicBezTo>
                  <a:pt x="2206172" y="24777"/>
                  <a:pt x="2414210" y="827901"/>
                  <a:pt x="2728686" y="871444"/>
                </a:cubicBezTo>
                <a:cubicBezTo>
                  <a:pt x="3043162" y="914987"/>
                  <a:pt x="3432629" y="382796"/>
                  <a:pt x="3788229" y="261844"/>
                </a:cubicBezTo>
                <a:cubicBezTo>
                  <a:pt x="4143829" y="140892"/>
                  <a:pt x="4620381" y="116701"/>
                  <a:pt x="4862286" y="145729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995229" y="448943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44274" y="714536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研究意义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44795" y="806252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10965" y="714536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44380" y="2925659"/>
            <a:ext cx="1581568" cy="1581568"/>
          </a:xfrm>
          <a:prstGeom prst="ellipse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54527" y="1959585"/>
            <a:ext cx="3626538" cy="36265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157467" y="1933590"/>
            <a:ext cx="794913" cy="794913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883608" y="3318986"/>
            <a:ext cx="794913" cy="794913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157467" y="4773069"/>
            <a:ext cx="794913" cy="794913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extBox 20"/>
          <p:cNvSpPr txBox="1"/>
          <p:nvPr/>
        </p:nvSpPr>
        <p:spPr>
          <a:xfrm>
            <a:off x="1418896" y="3322654"/>
            <a:ext cx="69249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4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zh-CN" altLang="en-US" sz="24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30554" y="3052899"/>
            <a:ext cx="251120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形式</a:t>
            </a:r>
            <a:endParaRPr lang="zh-CN" altLang="en-US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47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91342" y="3346867"/>
            <a:ext cx="386155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48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94656" y="1927660"/>
            <a:ext cx="386155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49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94656" y="4772496"/>
            <a:ext cx="386155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7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 animBg="1"/>
      <p:bldP spid="14" grpId="0"/>
      <p:bldP spid="15" grpId="0" animBg="1"/>
      <p:bldP spid="31" grpId="0" animBg="1"/>
      <p:bldP spid="34" grpId="0" animBg="1"/>
      <p:bldP spid="37" grpId="0" animBg="1"/>
      <p:bldP spid="40" grpId="0" animBg="1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6037" y="453146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65082" y="718739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研究综述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5603" y="810455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31773" y="718739"/>
            <a:ext cx="212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OF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MH_SubTitle_1"/>
          <p:cNvSpPr/>
          <p:nvPr>
            <p:custDataLst>
              <p:tags r:id="rId1"/>
            </p:custDataLst>
          </p:nvPr>
        </p:nvSpPr>
        <p:spPr>
          <a:xfrm>
            <a:off x="819245" y="1619587"/>
            <a:ext cx="1503344" cy="2012896"/>
          </a:xfrm>
          <a:custGeom>
            <a:avLst/>
            <a:gdLst>
              <a:gd name="connsiteX0" fmla="*/ 848292 w 1696584"/>
              <a:gd name="connsiteY0" fmla="*/ 102876 h 2273362"/>
              <a:gd name="connsiteX1" fmla="*/ 102876 w 1696584"/>
              <a:gd name="connsiteY1" fmla="*/ 848291 h 2273362"/>
              <a:gd name="connsiteX2" fmla="*/ 848292 w 1696584"/>
              <a:gd name="connsiteY2" fmla="*/ 1593706 h 2273362"/>
              <a:gd name="connsiteX3" fmla="*/ 1593709 w 1696584"/>
              <a:gd name="connsiteY3" fmla="*/ 848291 h 2273362"/>
              <a:gd name="connsiteX4" fmla="*/ 848292 w 1696584"/>
              <a:gd name="connsiteY4" fmla="*/ 102876 h 2273362"/>
              <a:gd name="connsiteX5" fmla="*/ 848293 w 1696584"/>
              <a:gd name="connsiteY5" fmla="*/ 0 h 2273362"/>
              <a:gd name="connsiteX6" fmla="*/ 1448126 w 1696584"/>
              <a:gd name="connsiteY6" fmla="*/ 248458 h 2273362"/>
              <a:gd name="connsiteX7" fmla="*/ 1448125 w 1696584"/>
              <a:gd name="connsiteY7" fmla="*/ 1448123 h 2273362"/>
              <a:gd name="connsiteX8" fmla="*/ 848291 w 1696584"/>
              <a:gd name="connsiteY8" fmla="*/ 2273362 h 2273362"/>
              <a:gd name="connsiteX9" fmla="*/ 248459 w 1696584"/>
              <a:gd name="connsiteY9" fmla="*/ 1448124 h 2273362"/>
              <a:gd name="connsiteX10" fmla="*/ 248460 w 1696584"/>
              <a:gd name="connsiteY10" fmla="*/ 248458 h 2273362"/>
              <a:gd name="connsiteX11" fmla="*/ 848293 w 1696584"/>
              <a:gd name="connsiteY11" fmla="*/ 0 h 22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584" h="2273362">
                <a:moveTo>
                  <a:pt x="848292" y="102876"/>
                </a:moveTo>
                <a:cubicBezTo>
                  <a:pt x="436611" y="102876"/>
                  <a:pt x="102877" y="436610"/>
                  <a:pt x="102876" y="848291"/>
                </a:cubicBezTo>
                <a:cubicBezTo>
                  <a:pt x="102877" y="1259972"/>
                  <a:pt x="436611" y="1593706"/>
                  <a:pt x="848292" y="1593706"/>
                </a:cubicBezTo>
                <a:cubicBezTo>
                  <a:pt x="1259974" y="1593706"/>
                  <a:pt x="1593708" y="1259972"/>
                  <a:pt x="1593709" y="848291"/>
                </a:cubicBezTo>
                <a:cubicBezTo>
                  <a:pt x="1593708" y="436610"/>
                  <a:pt x="1259974" y="102876"/>
                  <a:pt x="848292" y="102876"/>
                </a:cubicBezTo>
                <a:close/>
                <a:moveTo>
                  <a:pt x="848293" y="0"/>
                </a:moveTo>
                <a:cubicBezTo>
                  <a:pt x="1065390" y="-1"/>
                  <a:pt x="1282486" y="82819"/>
                  <a:pt x="1448126" y="248458"/>
                </a:cubicBezTo>
                <a:cubicBezTo>
                  <a:pt x="1779404" y="579736"/>
                  <a:pt x="1779404" y="1116845"/>
                  <a:pt x="1448125" y="1448123"/>
                </a:cubicBezTo>
                <a:cubicBezTo>
                  <a:pt x="1210613" y="1685636"/>
                  <a:pt x="1010668" y="1960714"/>
                  <a:pt x="848291" y="2273362"/>
                </a:cubicBezTo>
                <a:cubicBezTo>
                  <a:pt x="685915" y="1960715"/>
                  <a:pt x="485971" y="1685636"/>
                  <a:pt x="248459" y="1448124"/>
                </a:cubicBezTo>
                <a:cubicBezTo>
                  <a:pt x="-82819" y="1116846"/>
                  <a:pt x="-82819" y="579738"/>
                  <a:pt x="248460" y="248458"/>
                </a:cubicBezTo>
                <a:cubicBezTo>
                  <a:pt x="414100" y="82819"/>
                  <a:pt x="631197" y="-1"/>
                  <a:pt x="84829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684000" anchor="ctr">
            <a:normAutofit/>
          </a:bodyPr>
          <a:lstStyle/>
          <a:p>
            <a:pPr algn="ctr">
              <a:defRPr/>
            </a:pPr>
            <a:r>
              <a:rPr lang="en-US" altLang="zh-CN" sz="3600" b="1" kern="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zh-CN" altLang="en-US" sz="36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574623" y="3827335"/>
            <a:ext cx="1997358" cy="1188916"/>
            <a:chOff x="1175412" y="3575084"/>
            <a:chExt cx="2177976" cy="1188916"/>
          </a:xfrm>
        </p:grpSpPr>
        <p:sp>
          <p:nvSpPr>
            <p:cNvPr id="107" name="矩形 106"/>
            <p:cNvSpPr/>
            <p:nvPr/>
          </p:nvSpPr>
          <p:spPr>
            <a:xfrm>
              <a:off x="1175412" y="3975194"/>
              <a:ext cx="2177976" cy="788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1633457" y="3575084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9" name="MH_SubTitle_2"/>
          <p:cNvSpPr/>
          <p:nvPr>
            <p:custDataLst>
              <p:tags r:id="rId2"/>
            </p:custDataLst>
          </p:nvPr>
        </p:nvSpPr>
        <p:spPr>
          <a:xfrm>
            <a:off x="3134078" y="2517012"/>
            <a:ext cx="1435294" cy="1922694"/>
          </a:xfrm>
          <a:custGeom>
            <a:avLst/>
            <a:gdLst>
              <a:gd name="connsiteX0" fmla="*/ 809755 w 1619509"/>
              <a:gd name="connsiteY0" fmla="*/ 98200 h 2170088"/>
              <a:gd name="connsiteX1" fmla="*/ 98201 w 1619509"/>
              <a:gd name="connsiteY1" fmla="*/ 809753 h 2170088"/>
              <a:gd name="connsiteX2" fmla="*/ 809755 w 1619509"/>
              <a:gd name="connsiteY2" fmla="*/ 1521305 h 2170088"/>
              <a:gd name="connsiteX3" fmla="*/ 1521308 w 1619509"/>
              <a:gd name="connsiteY3" fmla="*/ 809753 h 2170088"/>
              <a:gd name="connsiteX4" fmla="*/ 809755 w 1619509"/>
              <a:gd name="connsiteY4" fmla="*/ 98200 h 2170088"/>
              <a:gd name="connsiteX5" fmla="*/ 809755 w 1619509"/>
              <a:gd name="connsiteY5" fmla="*/ 0 h 2170088"/>
              <a:gd name="connsiteX6" fmla="*/ 1382339 w 1619509"/>
              <a:gd name="connsiteY6" fmla="*/ 237171 h 2170088"/>
              <a:gd name="connsiteX7" fmla="*/ 1382338 w 1619509"/>
              <a:gd name="connsiteY7" fmla="*/ 1382338 h 2170088"/>
              <a:gd name="connsiteX8" fmla="*/ 809754 w 1619509"/>
              <a:gd name="connsiteY8" fmla="*/ 2170088 h 2170088"/>
              <a:gd name="connsiteX9" fmla="*/ 237170 w 1619509"/>
              <a:gd name="connsiteY9" fmla="*/ 1382339 h 2170088"/>
              <a:gd name="connsiteX10" fmla="*/ 237171 w 1619509"/>
              <a:gd name="connsiteY10" fmla="*/ 237172 h 2170088"/>
              <a:gd name="connsiteX11" fmla="*/ 809755 w 1619509"/>
              <a:gd name="connsiteY11" fmla="*/ 0 h 217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9509" h="2170088">
                <a:moveTo>
                  <a:pt x="809755" y="98200"/>
                </a:moveTo>
                <a:cubicBezTo>
                  <a:pt x="416774" y="98200"/>
                  <a:pt x="98201" y="416773"/>
                  <a:pt x="98201" y="809753"/>
                </a:cubicBezTo>
                <a:cubicBezTo>
                  <a:pt x="98201" y="1202732"/>
                  <a:pt x="416774" y="1521305"/>
                  <a:pt x="809755" y="1521305"/>
                </a:cubicBezTo>
                <a:cubicBezTo>
                  <a:pt x="1202735" y="1521305"/>
                  <a:pt x="1521308" y="1202732"/>
                  <a:pt x="1521308" y="809753"/>
                </a:cubicBezTo>
                <a:cubicBezTo>
                  <a:pt x="1521307" y="416774"/>
                  <a:pt x="1202734" y="98201"/>
                  <a:pt x="809755" y="98200"/>
                </a:cubicBezTo>
                <a:close/>
                <a:moveTo>
                  <a:pt x="809755" y="0"/>
                </a:moveTo>
                <a:cubicBezTo>
                  <a:pt x="1016990" y="0"/>
                  <a:pt x="1224224" y="79056"/>
                  <a:pt x="1382339" y="237171"/>
                </a:cubicBezTo>
                <a:cubicBezTo>
                  <a:pt x="1698567" y="553400"/>
                  <a:pt x="1698567" y="1066109"/>
                  <a:pt x="1382338" y="1382338"/>
                </a:cubicBezTo>
                <a:cubicBezTo>
                  <a:pt x="1155616" y="1609061"/>
                  <a:pt x="964754" y="1871644"/>
                  <a:pt x="809754" y="2170088"/>
                </a:cubicBezTo>
                <a:cubicBezTo>
                  <a:pt x="654754" y="1871644"/>
                  <a:pt x="463892" y="1609061"/>
                  <a:pt x="237170" y="1382339"/>
                </a:cubicBezTo>
                <a:cubicBezTo>
                  <a:pt x="-79058" y="1066110"/>
                  <a:pt x="-79058" y="553401"/>
                  <a:pt x="237171" y="237172"/>
                </a:cubicBezTo>
                <a:cubicBezTo>
                  <a:pt x="395286" y="79057"/>
                  <a:pt x="602521" y="0"/>
                  <a:pt x="809755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684000" anchor="ctr">
            <a:normAutofit/>
          </a:bodyPr>
          <a:lstStyle/>
          <a:p>
            <a:pPr algn="ctr">
              <a:defRPr/>
            </a:pPr>
            <a:r>
              <a:rPr lang="en-US" altLang="zh-CN" sz="3600" b="1" kern="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zh-CN" altLang="en-US" sz="36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2835972" y="4606818"/>
            <a:ext cx="1997358" cy="1212640"/>
            <a:chOff x="1175412" y="3575084"/>
            <a:chExt cx="2177976" cy="1212640"/>
          </a:xfrm>
        </p:grpSpPr>
        <p:sp>
          <p:nvSpPr>
            <p:cNvPr id="110" name="矩形 109"/>
            <p:cNvSpPr/>
            <p:nvPr/>
          </p:nvSpPr>
          <p:spPr>
            <a:xfrm>
              <a:off x="1175412" y="3975194"/>
              <a:ext cx="2177976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633457" y="3575084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3" name="MH_SubTitle_4"/>
          <p:cNvSpPr/>
          <p:nvPr>
            <p:custDataLst>
              <p:tags r:id="rId3"/>
            </p:custDataLst>
          </p:nvPr>
        </p:nvSpPr>
        <p:spPr>
          <a:xfrm>
            <a:off x="7625030" y="2462041"/>
            <a:ext cx="1466946" cy="1967004"/>
          </a:xfrm>
          <a:custGeom>
            <a:avLst/>
            <a:gdLst>
              <a:gd name="connsiteX0" fmla="*/ 828301 w 1656601"/>
              <a:gd name="connsiteY0" fmla="*/ 100450 h 2219787"/>
              <a:gd name="connsiteX1" fmla="*/ 100451 w 1656601"/>
              <a:gd name="connsiteY1" fmla="*/ 828299 h 2219787"/>
              <a:gd name="connsiteX2" fmla="*/ 828301 w 1656601"/>
              <a:gd name="connsiteY2" fmla="*/ 1556147 h 2219787"/>
              <a:gd name="connsiteX3" fmla="*/ 1556150 w 1656601"/>
              <a:gd name="connsiteY3" fmla="*/ 828299 h 2219787"/>
              <a:gd name="connsiteX4" fmla="*/ 828301 w 1656601"/>
              <a:gd name="connsiteY4" fmla="*/ 100450 h 2219787"/>
              <a:gd name="connsiteX5" fmla="*/ 828301 w 1656601"/>
              <a:gd name="connsiteY5" fmla="*/ 0 h 2219787"/>
              <a:gd name="connsiteX6" fmla="*/ 1413998 w 1656601"/>
              <a:gd name="connsiteY6" fmla="*/ 242603 h 2219787"/>
              <a:gd name="connsiteX7" fmla="*/ 1413997 w 1656601"/>
              <a:gd name="connsiteY7" fmla="*/ 1413997 h 2219787"/>
              <a:gd name="connsiteX8" fmla="*/ 828300 w 1656601"/>
              <a:gd name="connsiteY8" fmla="*/ 2219787 h 2219787"/>
              <a:gd name="connsiteX9" fmla="*/ 242603 w 1656601"/>
              <a:gd name="connsiteY9" fmla="*/ 1413998 h 2219787"/>
              <a:gd name="connsiteX10" fmla="*/ 242604 w 1656601"/>
              <a:gd name="connsiteY10" fmla="*/ 242604 h 2219787"/>
              <a:gd name="connsiteX11" fmla="*/ 828301 w 1656601"/>
              <a:gd name="connsiteY11" fmla="*/ 0 h 221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6601" h="2219787">
                <a:moveTo>
                  <a:pt x="828301" y="100450"/>
                </a:moveTo>
                <a:cubicBezTo>
                  <a:pt x="426320" y="100450"/>
                  <a:pt x="100450" y="426319"/>
                  <a:pt x="100451" y="828299"/>
                </a:cubicBezTo>
                <a:cubicBezTo>
                  <a:pt x="100451" y="1230278"/>
                  <a:pt x="426320" y="1556147"/>
                  <a:pt x="828301" y="1556147"/>
                </a:cubicBezTo>
                <a:cubicBezTo>
                  <a:pt x="1230281" y="1556147"/>
                  <a:pt x="1556150" y="1230278"/>
                  <a:pt x="1556150" y="828299"/>
                </a:cubicBezTo>
                <a:cubicBezTo>
                  <a:pt x="1556149" y="426319"/>
                  <a:pt x="1230280" y="100451"/>
                  <a:pt x="828301" y="100450"/>
                </a:cubicBezTo>
                <a:close/>
                <a:moveTo>
                  <a:pt x="828301" y="0"/>
                </a:moveTo>
                <a:cubicBezTo>
                  <a:pt x="1040282" y="0"/>
                  <a:pt x="1252263" y="80868"/>
                  <a:pt x="1413998" y="242603"/>
                </a:cubicBezTo>
                <a:cubicBezTo>
                  <a:pt x="1737469" y="566074"/>
                  <a:pt x="1737469" y="1090525"/>
                  <a:pt x="1413997" y="1413997"/>
                </a:cubicBezTo>
                <a:cubicBezTo>
                  <a:pt x="1182083" y="1645912"/>
                  <a:pt x="986850" y="1914508"/>
                  <a:pt x="828300" y="2219787"/>
                </a:cubicBezTo>
                <a:cubicBezTo>
                  <a:pt x="669750" y="1914508"/>
                  <a:pt x="474518" y="1645912"/>
                  <a:pt x="242603" y="1413998"/>
                </a:cubicBezTo>
                <a:cubicBezTo>
                  <a:pt x="-80868" y="1090527"/>
                  <a:pt x="-80868" y="566075"/>
                  <a:pt x="242604" y="242604"/>
                </a:cubicBezTo>
                <a:cubicBezTo>
                  <a:pt x="404340" y="80868"/>
                  <a:pt x="616321" y="0"/>
                  <a:pt x="828301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684000" anchor="ctr">
            <a:normAutofit/>
          </a:bodyPr>
          <a:lstStyle/>
          <a:p>
            <a:pPr algn="ctr">
              <a:defRPr/>
            </a:pPr>
            <a:r>
              <a:rPr lang="en-US" altLang="zh-CN" sz="3600" b="1" kern="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zh-CN" altLang="en-US" sz="36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7358670" y="4606818"/>
            <a:ext cx="1997358" cy="1212640"/>
            <a:chOff x="1175412" y="3575084"/>
            <a:chExt cx="2177976" cy="1212640"/>
          </a:xfrm>
        </p:grpSpPr>
        <p:sp>
          <p:nvSpPr>
            <p:cNvPr id="113" name="矩形 112"/>
            <p:cNvSpPr/>
            <p:nvPr/>
          </p:nvSpPr>
          <p:spPr>
            <a:xfrm>
              <a:off x="1175412" y="3975194"/>
              <a:ext cx="2177976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633457" y="3575084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1" name="MH_SubTitle_3"/>
          <p:cNvSpPr/>
          <p:nvPr>
            <p:custDataLst>
              <p:tags r:id="rId4"/>
            </p:custDataLst>
          </p:nvPr>
        </p:nvSpPr>
        <p:spPr>
          <a:xfrm>
            <a:off x="5374286" y="1615978"/>
            <a:ext cx="1466946" cy="1965422"/>
          </a:xfrm>
          <a:custGeom>
            <a:avLst/>
            <a:gdLst>
              <a:gd name="connsiteX0" fmla="*/ 828301 w 1656601"/>
              <a:gd name="connsiteY0" fmla="*/ 100450 h 2219787"/>
              <a:gd name="connsiteX1" fmla="*/ 100451 w 1656601"/>
              <a:gd name="connsiteY1" fmla="*/ 828299 h 2219787"/>
              <a:gd name="connsiteX2" fmla="*/ 828301 w 1656601"/>
              <a:gd name="connsiteY2" fmla="*/ 1556147 h 2219787"/>
              <a:gd name="connsiteX3" fmla="*/ 1556150 w 1656601"/>
              <a:gd name="connsiteY3" fmla="*/ 828299 h 2219787"/>
              <a:gd name="connsiteX4" fmla="*/ 828301 w 1656601"/>
              <a:gd name="connsiteY4" fmla="*/ 100450 h 2219787"/>
              <a:gd name="connsiteX5" fmla="*/ 828301 w 1656601"/>
              <a:gd name="connsiteY5" fmla="*/ 0 h 2219787"/>
              <a:gd name="connsiteX6" fmla="*/ 1413998 w 1656601"/>
              <a:gd name="connsiteY6" fmla="*/ 242603 h 2219787"/>
              <a:gd name="connsiteX7" fmla="*/ 1413997 w 1656601"/>
              <a:gd name="connsiteY7" fmla="*/ 1413997 h 2219787"/>
              <a:gd name="connsiteX8" fmla="*/ 828300 w 1656601"/>
              <a:gd name="connsiteY8" fmla="*/ 2219787 h 2219787"/>
              <a:gd name="connsiteX9" fmla="*/ 242603 w 1656601"/>
              <a:gd name="connsiteY9" fmla="*/ 1413998 h 2219787"/>
              <a:gd name="connsiteX10" fmla="*/ 242604 w 1656601"/>
              <a:gd name="connsiteY10" fmla="*/ 242604 h 2219787"/>
              <a:gd name="connsiteX11" fmla="*/ 828301 w 1656601"/>
              <a:gd name="connsiteY11" fmla="*/ 0 h 221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6601" h="2219787">
                <a:moveTo>
                  <a:pt x="828301" y="100450"/>
                </a:moveTo>
                <a:cubicBezTo>
                  <a:pt x="426320" y="100450"/>
                  <a:pt x="100450" y="426319"/>
                  <a:pt x="100451" y="828299"/>
                </a:cubicBezTo>
                <a:cubicBezTo>
                  <a:pt x="100451" y="1230278"/>
                  <a:pt x="426320" y="1556147"/>
                  <a:pt x="828301" y="1556147"/>
                </a:cubicBezTo>
                <a:cubicBezTo>
                  <a:pt x="1230281" y="1556147"/>
                  <a:pt x="1556150" y="1230278"/>
                  <a:pt x="1556150" y="828299"/>
                </a:cubicBezTo>
                <a:cubicBezTo>
                  <a:pt x="1556149" y="426319"/>
                  <a:pt x="1230280" y="100451"/>
                  <a:pt x="828301" y="100450"/>
                </a:cubicBezTo>
                <a:close/>
                <a:moveTo>
                  <a:pt x="828301" y="0"/>
                </a:moveTo>
                <a:cubicBezTo>
                  <a:pt x="1040282" y="0"/>
                  <a:pt x="1252263" y="80868"/>
                  <a:pt x="1413998" y="242603"/>
                </a:cubicBezTo>
                <a:cubicBezTo>
                  <a:pt x="1737469" y="566074"/>
                  <a:pt x="1737469" y="1090525"/>
                  <a:pt x="1413997" y="1413997"/>
                </a:cubicBezTo>
                <a:cubicBezTo>
                  <a:pt x="1182083" y="1645912"/>
                  <a:pt x="986850" y="1914508"/>
                  <a:pt x="828300" y="2219787"/>
                </a:cubicBezTo>
                <a:cubicBezTo>
                  <a:pt x="669750" y="1914508"/>
                  <a:pt x="474518" y="1645912"/>
                  <a:pt x="242603" y="1413998"/>
                </a:cubicBezTo>
                <a:cubicBezTo>
                  <a:pt x="-80868" y="1090527"/>
                  <a:pt x="-80868" y="566075"/>
                  <a:pt x="242604" y="242604"/>
                </a:cubicBezTo>
                <a:cubicBezTo>
                  <a:pt x="404340" y="80868"/>
                  <a:pt x="616321" y="0"/>
                  <a:pt x="828301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684000" anchor="ctr">
            <a:normAutofit/>
          </a:bodyPr>
          <a:lstStyle/>
          <a:p>
            <a:pPr algn="ctr">
              <a:defRPr/>
            </a:pPr>
            <a:r>
              <a:rPr lang="en-US" altLang="zh-CN" sz="3600" b="1" kern="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zh-CN" altLang="en-US" sz="36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5097321" y="3827335"/>
            <a:ext cx="1997358" cy="1212640"/>
            <a:chOff x="1175412" y="3575084"/>
            <a:chExt cx="2177976" cy="1212640"/>
          </a:xfrm>
        </p:grpSpPr>
        <p:sp>
          <p:nvSpPr>
            <p:cNvPr id="116" name="矩形 115"/>
            <p:cNvSpPr/>
            <p:nvPr/>
          </p:nvSpPr>
          <p:spPr>
            <a:xfrm>
              <a:off x="1175412" y="3975194"/>
              <a:ext cx="2177976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633457" y="3575084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5" name="MH_SubTitle_3"/>
          <p:cNvSpPr/>
          <p:nvPr>
            <p:custDataLst>
              <p:tags r:id="rId5"/>
            </p:custDataLst>
          </p:nvPr>
        </p:nvSpPr>
        <p:spPr>
          <a:xfrm>
            <a:off x="9885226" y="1615978"/>
            <a:ext cx="1466946" cy="1965422"/>
          </a:xfrm>
          <a:custGeom>
            <a:avLst/>
            <a:gdLst>
              <a:gd name="connsiteX0" fmla="*/ 828301 w 1656601"/>
              <a:gd name="connsiteY0" fmla="*/ 100450 h 2219787"/>
              <a:gd name="connsiteX1" fmla="*/ 100451 w 1656601"/>
              <a:gd name="connsiteY1" fmla="*/ 828299 h 2219787"/>
              <a:gd name="connsiteX2" fmla="*/ 828301 w 1656601"/>
              <a:gd name="connsiteY2" fmla="*/ 1556147 h 2219787"/>
              <a:gd name="connsiteX3" fmla="*/ 1556150 w 1656601"/>
              <a:gd name="connsiteY3" fmla="*/ 828299 h 2219787"/>
              <a:gd name="connsiteX4" fmla="*/ 828301 w 1656601"/>
              <a:gd name="connsiteY4" fmla="*/ 100450 h 2219787"/>
              <a:gd name="connsiteX5" fmla="*/ 828301 w 1656601"/>
              <a:gd name="connsiteY5" fmla="*/ 0 h 2219787"/>
              <a:gd name="connsiteX6" fmla="*/ 1413998 w 1656601"/>
              <a:gd name="connsiteY6" fmla="*/ 242603 h 2219787"/>
              <a:gd name="connsiteX7" fmla="*/ 1413997 w 1656601"/>
              <a:gd name="connsiteY7" fmla="*/ 1413997 h 2219787"/>
              <a:gd name="connsiteX8" fmla="*/ 828300 w 1656601"/>
              <a:gd name="connsiteY8" fmla="*/ 2219787 h 2219787"/>
              <a:gd name="connsiteX9" fmla="*/ 242603 w 1656601"/>
              <a:gd name="connsiteY9" fmla="*/ 1413998 h 2219787"/>
              <a:gd name="connsiteX10" fmla="*/ 242604 w 1656601"/>
              <a:gd name="connsiteY10" fmla="*/ 242604 h 2219787"/>
              <a:gd name="connsiteX11" fmla="*/ 828301 w 1656601"/>
              <a:gd name="connsiteY11" fmla="*/ 0 h 221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6601" h="2219787">
                <a:moveTo>
                  <a:pt x="828301" y="100450"/>
                </a:moveTo>
                <a:cubicBezTo>
                  <a:pt x="426320" y="100450"/>
                  <a:pt x="100450" y="426319"/>
                  <a:pt x="100451" y="828299"/>
                </a:cubicBezTo>
                <a:cubicBezTo>
                  <a:pt x="100451" y="1230278"/>
                  <a:pt x="426320" y="1556147"/>
                  <a:pt x="828301" y="1556147"/>
                </a:cubicBezTo>
                <a:cubicBezTo>
                  <a:pt x="1230281" y="1556147"/>
                  <a:pt x="1556150" y="1230278"/>
                  <a:pt x="1556150" y="828299"/>
                </a:cubicBezTo>
                <a:cubicBezTo>
                  <a:pt x="1556149" y="426319"/>
                  <a:pt x="1230280" y="100451"/>
                  <a:pt x="828301" y="100450"/>
                </a:cubicBezTo>
                <a:close/>
                <a:moveTo>
                  <a:pt x="828301" y="0"/>
                </a:moveTo>
                <a:cubicBezTo>
                  <a:pt x="1040282" y="0"/>
                  <a:pt x="1252263" y="80868"/>
                  <a:pt x="1413998" y="242603"/>
                </a:cubicBezTo>
                <a:cubicBezTo>
                  <a:pt x="1737469" y="566074"/>
                  <a:pt x="1737469" y="1090525"/>
                  <a:pt x="1413997" y="1413997"/>
                </a:cubicBezTo>
                <a:cubicBezTo>
                  <a:pt x="1182083" y="1645912"/>
                  <a:pt x="986850" y="1914508"/>
                  <a:pt x="828300" y="2219787"/>
                </a:cubicBezTo>
                <a:cubicBezTo>
                  <a:pt x="669750" y="1914508"/>
                  <a:pt x="474518" y="1645912"/>
                  <a:pt x="242603" y="1413998"/>
                </a:cubicBezTo>
                <a:cubicBezTo>
                  <a:pt x="-80868" y="1090527"/>
                  <a:pt x="-80868" y="566075"/>
                  <a:pt x="242604" y="242604"/>
                </a:cubicBezTo>
                <a:cubicBezTo>
                  <a:pt x="404340" y="80868"/>
                  <a:pt x="616321" y="0"/>
                  <a:pt x="828301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684000" anchor="ctr">
            <a:normAutofit/>
          </a:bodyPr>
          <a:lstStyle/>
          <a:p>
            <a:pPr algn="ctr">
              <a:defRPr/>
            </a:pPr>
            <a:r>
              <a:rPr lang="en-US" altLang="zh-CN" sz="3600" b="1" kern="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zh-CN" altLang="en-US" sz="36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9620019" y="3827335"/>
            <a:ext cx="1997358" cy="1212640"/>
            <a:chOff x="1175412" y="3575084"/>
            <a:chExt cx="2177976" cy="1212640"/>
          </a:xfrm>
        </p:grpSpPr>
        <p:sp>
          <p:nvSpPr>
            <p:cNvPr id="119" name="矩形 118"/>
            <p:cNvSpPr/>
            <p:nvPr/>
          </p:nvSpPr>
          <p:spPr>
            <a:xfrm>
              <a:off x="1175412" y="3975194"/>
              <a:ext cx="2177976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1633457" y="3575084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97" grpId="0" animBg="1"/>
      <p:bldP spid="99" grpId="0" animBg="1"/>
      <p:bldP spid="103" grpId="0" animBg="1"/>
      <p:bldP spid="101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19175" y="448747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68220" y="714340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理论基础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8741" y="806056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34911" y="714340"/>
            <a:ext cx="3683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 BASIS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MH_Other_19"/>
          <p:cNvSpPr/>
          <p:nvPr>
            <p:custDataLst>
              <p:tags r:id="rId1"/>
            </p:custDataLst>
          </p:nvPr>
        </p:nvSpPr>
        <p:spPr bwMode="auto">
          <a:xfrm rot="17971099">
            <a:off x="3975147" y="2161873"/>
            <a:ext cx="2247115" cy="982655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9981 w 9981"/>
              <a:gd name="connsiteY0" fmla="*/ 10024 h 10024"/>
              <a:gd name="connsiteX1" fmla="*/ 2550 w 9981"/>
              <a:gd name="connsiteY1" fmla="*/ 0 h 10024"/>
              <a:gd name="connsiteX2" fmla="*/ 0 w 9981"/>
              <a:gd name="connsiteY2" fmla="*/ 10000 h 10024"/>
              <a:gd name="connsiteX3" fmla="*/ 9981 w 9981"/>
              <a:gd name="connsiteY3" fmla="*/ 100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1" h="10024">
                <a:moveTo>
                  <a:pt x="9981" y="10024"/>
                </a:moveTo>
                <a:lnTo>
                  <a:pt x="2550" y="0"/>
                </a:lnTo>
                <a:lnTo>
                  <a:pt x="0" y="10000"/>
                </a:lnTo>
                <a:lnTo>
                  <a:pt x="9981" y="100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360000" rIns="324000" bIns="0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ea typeface="Kozuka Mincho Pr6N H" panose="02020900000000000000" pitchFamily="18" charset="-128"/>
              </a:rPr>
              <a:t>01</a:t>
            </a:r>
            <a:endParaRPr lang="zh-CN" altLang="en-US" sz="2400" b="1" kern="0" dirty="0">
              <a:solidFill>
                <a:prstClr val="white"/>
              </a:solidFill>
              <a:ea typeface="Kozuka Mincho Pr6N H" panose="02020900000000000000" pitchFamily="18" charset="-128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35803" y="4929594"/>
            <a:ext cx="1302888" cy="629485"/>
            <a:chOff x="3935803" y="4929594"/>
            <a:chExt cx="1302888" cy="629485"/>
          </a:xfrm>
        </p:grpSpPr>
        <p:cxnSp>
          <p:nvCxnSpPr>
            <p:cNvPr id="18" name="MH_Other_1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3935803" y="4929594"/>
              <a:ext cx="0" cy="629485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6" name="MH_Other_2"/>
            <p:cNvCxnSpPr/>
            <p:nvPr>
              <p:custDataLst>
                <p:tags r:id="rId3"/>
              </p:custDataLst>
            </p:nvPr>
          </p:nvCxnSpPr>
          <p:spPr bwMode="auto">
            <a:xfrm>
              <a:off x="3935803" y="5231527"/>
              <a:ext cx="1302888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5" name="组合 4"/>
          <p:cNvGrpSpPr/>
          <p:nvPr/>
        </p:nvGrpSpPr>
        <p:grpSpPr>
          <a:xfrm>
            <a:off x="7366866" y="3535212"/>
            <a:ext cx="882011" cy="629485"/>
            <a:chOff x="7366866" y="3535212"/>
            <a:chExt cx="882011" cy="629485"/>
          </a:xfrm>
        </p:grpSpPr>
        <p:cxnSp>
          <p:nvCxnSpPr>
            <p:cNvPr id="27" name="MH_Other_4"/>
            <p:cNvCxnSpPr/>
            <p:nvPr>
              <p:custDataLst>
                <p:tags r:id="rId4"/>
              </p:custDataLst>
            </p:nvPr>
          </p:nvCxnSpPr>
          <p:spPr bwMode="auto">
            <a:xfrm>
              <a:off x="8248876" y="3535212"/>
              <a:ext cx="0" cy="629485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MH_Other_5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7366866" y="3837144"/>
              <a:ext cx="882011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4" name="组合 3"/>
          <p:cNvGrpSpPr/>
          <p:nvPr/>
        </p:nvGrpSpPr>
        <p:grpSpPr>
          <a:xfrm>
            <a:off x="6936838" y="2113380"/>
            <a:ext cx="1312038" cy="629485"/>
            <a:chOff x="6936838" y="2113380"/>
            <a:chExt cx="1312038" cy="629485"/>
          </a:xfrm>
        </p:grpSpPr>
        <p:cxnSp>
          <p:nvCxnSpPr>
            <p:cNvPr id="29" name="MH_Other_6"/>
            <p:cNvCxnSpPr/>
            <p:nvPr>
              <p:custDataLst>
                <p:tags r:id="rId6"/>
              </p:custDataLst>
            </p:nvPr>
          </p:nvCxnSpPr>
          <p:spPr bwMode="auto">
            <a:xfrm>
              <a:off x="8248876" y="2113380"/>
              <a:ext cx="0" cy="629485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0" name="MH_Other_7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6936838" y="2415314"/>
              <a:ext cx="1304719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6944157" y="4929594"/>
            <a:ext cx="1304719" cy="629485"/>
            <a:chOff x="6944157" y="4929594"/>
            <a:chExt cx="1304719" cy="629485"/>
          </a:xfrm>
        </p:grpSpPr>
        <p:cxnSp>
          <p:nvCxnSpPr>
            <p:cNvPr id="31" name="MH_Other_8"/>
            <p:cNvCxnSpPr/>
            <p:nvPr>
              <p:custDataLst>
                <p:tags r:id="rId8"/>
              </p:custDataLst>
            </p:nvPr>
          </p:nvCxnSpPr>
          <p:spPr bwMode="auto">
            <a:xfrm>
              <a:off x="8248876" y="4929594"/>
              <a:ext cx="0" cy="629485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2" name="MH_Other_9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6944157" y="5231527"/>
              <a:ext cx="1304719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7" name="组合 6"/>
          <p:cNvGrpSpPr/>
          <p:nvPr/>
        </p:nvGrpSpPr>
        <p:grpSpPr>
          <a:xfrm>
            <a:off x="3935803" y="3535212"/>
            <a:ext cx="882013" cy="629485"/>
            <a:chOff x="3935803" y="3535212"/>
            <a:chExt cx="882013" cy="629485"/>
          </a:xfrm>
        </p:grpSpPr>
        <p:cxnSp>
          <p:nvCxnSpPr>
            <p:cNvPr id="33" name="MH_Other_10"/>
            <p:cNvCxnSpPr/>
            <p:nvPr>
              <p:custDataLst>
                <p:tags r:id="rId10"/>
              </p:custDataLst>
            </p:nvPr>
          </p:nvCxnSpPr>
          <p:spPr bwMode="auto">
            <a:xfrm flipH="1">
              <a:off x="3935803" y="3535212"/>
              <a:ext cx="0" cy="629485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4" name="MH_Other_11"/>
            <p:cNvCxnSpPr/>
            <p:nvPr>
              <p:custDataLst>
                <p:tags r:id="rId11"/>
              </p:custDataLst>
            </p:nvPr>
          </p:nvCxnSpPr>
          <p:spPr bwMode="auto">
            <a:xfrm>
              <a:off x="3935805" y="3837144"/>
              <a:ext cx="882011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5" name="MH_Other_12"/>
          <p:cNvSpPr/>
          <p:nvPr>
            <p:custDataLst>
              <p:tags r:id="rId12"/>
            </p:custDataLst>
          </p:nvPr>
        </p:nvSpPr>
        <p:spPr bwMode="auto">
          <a:xfrm>
            <a:off x="5504029" y="1913923"/>
            <a:ext cx="2256265" cy="984485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22 w 10022"/>
              <a:gd name="connsiteY0" fmla="*/ 10050 h 10050"/>
              <a:gd name="connsiteX1" fmla="*/ 2550 w 10022"/>
              <a:gd name="connsiteY1" fmla="*/ 0 h 10050"/>
              <a:gd name="connsiteX2" fmla="*/ 0 w 10022"/>
              <a:gd name="connsiteY2" fmla="*/ 10000 h 10050"/>
              <a:gd name="connsiteX3" fmla="*/ 10022 w 10022"/>
              <a:gd name="connsiteY3" fmla="*/ 10050 h 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2" h="10050">
                <a:moveTo>
                  <a:pt x="10022" y="10050"/>
                </a:moveTo>
                <a:lnTo>
                  <a:pt x="2550" y="0"/>
                </a:lnTo>
                <a:lnTo>
                  <a:pt x="0" y="10000"/>
                </a:lnTo>
                <a:lnTo>
                  <a:pt x="10022" y="100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360000" rIns="324000" bIns="0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ea typeface="Kozuka Mincho Pr6N H" panose="02020900000000000000" pitchFamily="18" charset="-128"/>
              </a:rPr>
              <a:t>02</a:t>
            </a:r>
            <a:endParaRPr lang="zh-CN" altLang="en-US" sz="2400" b="1" kern="0" dirty="0">
              <a:solidFill>
                <a:prstClr val="white"/>
              </a:solidFill>
              <a:ea typeface="Kozuka Mincho Pr6N H" panose="02020900000000000000" pitchFamily="18" charset="-128"/>
            </a:endParaRPr>
          </a:p>
        </p:txBody>
      </p:sp>
      <p:sp>
        <p:nvSpPr>
          <p:cNvPr id="36" name="MH_Other_13"/>
          <p:cNvSpPr/>
          <p:nvPr>
            <p:custDataLst>
              <p:tags r:id="rId13"/>
            </p:custDataLst>
          </p:nvPr>
        </p:nvSpPr>
        <p:spPr bwMode="auto">
          <a:xfrm rot="3569734">
            <a:off x="6487598" y="3129889"/>
            <a:ext cx="2259925" cy="980826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37 w 10037"/>
              <a:gd name="connsiteY0" fmla="*/ 10000 h 10000"/>
              <a:gd name="connsiteX1" fmla="*/ 2587 w 10037"/>
              <a:gd name="connsiteY1" fmla="*/ 0 h 10000"/>
              <a:gd name="connsiteX2" fmla="*/ 0 w 10037"/>
              <a:gd name="connsiteY2" fmla="*/ 9949 h 10000"/>
              <a:gd name="connsiteX3" fmla="*/ 10037 w 1003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7" h="10000">
                <a:moveTo>
                  <a:pt x="10037" y="10000"/>
                </a:moveTo>
                <a:lnTo>
                  <a:pt x="2587" y="0"/>
                </a:lnTo>
                <a:lnTo>
                  <a:pt x="0" y="9949"/>
                </a:lnTo>
                <a:lnTo>
                  <a:pt x="10037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360000" rIns="324000" bIns="0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ea typeface="Kozuka Mincho Pr6N H" panose="02020900000000000000" pitchFamily="18" charset="-128"/>
              </a:rPr>
              <a:t>03</a:t>
            </a:r>
            <a:endParaRPr lang="zh-CN" altLang="en-US" sz="2400" b="1" kern="0" dirty="0">
              <a:solidFill>
                <a:prstClr val="white"/>
              </a:solidFill>
              <a:ea typeface="Kozuka Mincho Pr6N H" panose="02020900000000000000" pitchFamily="18" charset="-128"/>
            </a:endParaRPr>
          </a:p>
        </p:txBody>
      </p:sp>
      <p:sp>
        <p:nvSpPr>
          <p:cNvPr id="37" name="MH_Other_14"/>
          <p:cNvSpPr/>
          <p:nvPr>
            <p:custDataLst>
              <p:tags r:id="rId14"/>
            </p:custDataLst>
          </p:nvPr>
        </p:nvSpPr>
        <p:spPr bwMode="auto">
          <a:xfrm rot="7171573">
            <a:off x="5941374" y="4596554"/>
            <a:ext cx="2250775" cy="984486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00 w 10000"/>
              <a:gd name="connsiteY0" fmla="*/ 10029 h 10029"/>
              <a:gd name="connsiteX1" fmla="*/ 2503 w 10000"/>
              <a:gd name="connsiteY1" fmla="*/ 0 h 10029"/>
              <a:gd name="connsiteX2" fmla="*/ 0 w 10000"/>
              <a:gd name="connsiteY2" fmla="*/ 10029 h 10029"/>
              <a:gd name="connsiteX3" fmla="*/ 10000 w 10000"/>
              <a:gd name="connsiteY3" fmla="*/ 10029 h 1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29">
                <a:moveTo>
                  <a:pt x="10000" y="10029"/>
                </a:moveTo>
                <a:lnTo>
                  <a:pt x="2503" y="0"/>
                </a:lnTo>
                <a:lnTo>
                  <a:pt x="0" y="10029"/>
                </a:lnTo>
                <a:lnTo>
                  <a:pt x="10000" y="100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360000" rIns="324000" bIns="0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ea typeface="Kozuka Mincho Pr6N H" panose="02020900000000000000" pitchFamily="18" charset="-128"/>
              </a:rPr>
              <a:t>04</a:t>
            </a:r>
            <a:endParaRPr lang="zh-CN" altLang="en-US" sz="2400" b="1" kern="0" dirty="0">
              <a:solidFill>
                <a:prstClr val="white"/>
              </a:solidFill>
              <a:ea typeface="Kozuka Mincho Pr6N H" panose="02020900000000000000" pitchFamily="18" charset="-128"/>
            </a:endParaRPr>
          </a:p>
        </p:txBody>
      </p:sp>
      <p:sp>
        <p:nvSpPr>
          <p:cNvPr id="38" name="MH_Other_15"/>
          <p:cNvSpPr/>
          <p:nvPr>
            <p:custDataLst>
              <p:tags r:id="rId15"/>
            </p:custDataLst>
          </p:nvPr>
        </p:nvSpPr>
        <p:spPr bwMode="auto">
          <a:xfrm rot="10800000">
            <a:off x="4415237" y="4830780"/>
            <a:ext cx="2232477" cy="995465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9957 w 9957"/>
              <a:gd name="connsiteY0" fmla="*/ 10000 h 10050"/>
              <a:gd name="connsiteX1" fmla="*/ 2507 w 9957"/>
              <a:gd name="connsiteY1" fmla="*/ 0 h 10050"/>
              <a:gd name="connsiteX2" fmla="*/ 0 w 9957"/>
              <a:gd name="connsiteY2" fmla="*/ 10050 h 10050"/>
              <a:gd name="connsiteX3" fmla="*/ 9957 w 9957"/>
              <a:gd name="connsiteY3" fmla="*/ 10000 h 10050"/>
              <a:gd name="connsiteX0-1" fmla="*/ 9956 w 9956"/>
              <a:gd name="connsiteY0-2" fmla="*/ 9950 h 10000"/>
              <a:gd name="connsiteX1-3" fmla="*/ 2474 w 9956"/>
              <a:gd name="connsiteY1-4" fmla="*/ 0 h 10000"/>
              <a:gd name="connsiteX2-5" fmla="*/ 0 w 9956"/>
              <a:gd name="connsiteY2-6" fmla="*/ 10000 h 10000"/>
              <a:gd name="connsiteX3-7" fmla="*/ 9956 w 9956"/>
              <a:gd name="connsiteY3-8" fmla="*/ 9950 h 10000"/>
              <a:gd name="connsiteX0-9" fmla="*/ 10000 w 10000"/>
              <a:gd name="connsiteY0-10" fmla="*/ 10049 h 10099"/>
              <a:gd name="connsiteX1-11" fmla="*/ 2507 w 10000"/>
              <a:gd name="connsiteY1-12" fmla="*/ 0 h 10099"/>
              <a:gd name="connsiteX2-13" fmla="*/ 0 w 10000"/>
              <a:gd name="connsiteY2-14" fmla="*/ 10099 h 10099"/>
              <a:gd name="connsiteX3-15" fmla="*/ 10000 w 10000"/>
              <a:gd name="connsiteY3-16" fmla="*/ 10049 h 100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099">
                <a:moveTo>
                  <a:pt x="10000" y="10049"/>
                </a:moveTo>
                <a:lnTo>
                  <a:pt x="2507" y="0"/>
                </a:lnTo>
                <a:lnTo>
                  <a:pt x="0" y="10099"/>
                </a:lnTo>
                <a:lnTo>
                  <a:pt x="10000" y="1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360000" rIns="324000" bIns="0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ea typeface="Kozuka Mincho Pr6N H" panose="02020900000000000000" pitchFamily="18" charset="-128"/>
              </a:rPr>
              <a:t>05</a:t>
            </a:r>
            <a:endParaRPr lang="zh-CN" altLang="en-US" sz="2400" b="1" kern="0" dirty="0">
              <a:solidFill>
                <a:prstClr val="white"/>
              </a:solidFill>
              <a:ea typeface="Kozuka Mincho Pr6N H" panose="02020900000000000000" pitchFamily="18" charset="-128"/>
            </a:endParaRPr>
          </a:p>
        </p:txBody>
      </p:sp>
      <p:sp>
        <p:nvSpPr>
          <p:cNvPr id="39" name="MH_Other_16"/>
          <p:cNvSpPr/>
          <p:nvPr>
            <p:custDataLst>
              <p:tags r:id="rId16"/>
            </p:custDataLst>
          </p:nvPr>
        </p:nvSpPr>
        <p:spPr bwMode="auto">
          <a:xfrm rot="14345172">
            <a:off x="3433499" y="3622133"/>
            <a:ext cx="2256264" cy="984486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85 w 10085"/>
              <a:gd name="connsiteY0" fmla="*/ 10000 h 10000"/>
              <a:gd name="connsiteX1" fmla="*/ 2635 w 10085"/>
              <a:gd name="connsiteY1" fmla="*/ 0 h 10000"/>
              <a:gd name="connsiteX2" fmla="*/ 0 w 10085"/>
              <a:gd name="connsiteY2" fmla="*/ 9940 h 10000"/>
              <a:gd name="connsiteX3" fmla="*/ 10085 w 10085"/>
              <a:gd name="connsiteY3" fmla="*/ 10000 h 10000"/>
              <a:gd name="connsiteX0-1" fmla="*/ 10074 w 10074"/>
              <a:gd name="connsiteY0-2" fmla="*/ 10043 h 10043"/>
              <a:gd name="connsiteX1-3" fmla="*/ 2635 w 10074"/>
              <a:gd name="connsiteY1-4" fmla="*/ 0 h 10043"/>
              <a:gd name="connsiteX2-5" fmla="*/ 0 w 10074"/>
              <a:gd name="connsiteY2-6" fmla="*/ 9940 h 10043"/>
              <a:gd name="connsiteX3-7" fmla="*/ 10074 w 10074"/>
              <a:gd name="connsiteY3-8" fmla="*/ 10043 h 10043"/>
              <a:gd name="connsiteX0-9" fmla="*/ 10052 w 10052"/>
              <a:gd name="connsiteY0-10" fmla="*/ 10043 h 10043"/>
              <a:gd name="connsiteX1-11" fmla="*/ 2613 w 10052"/>
              <a:gd name="connsiteY1-12" fmla="*/ 0 h 10043"/>
              <a:gd name="connsiteX2-13" fmla="*/ 0 w 10052"/>
              <a:gd name="connsiteY2-14" fmla="*/ 9855 h 10043"/>
              <a:gd name="connsiteX3-15" fmla="*/ 10052 w 10052"/>
              <a:gd name="connsiteY3-16" fmla="*/ 10043 h 10043"/>
              <a:gd name="connsiteX0-17" fmla="*/ 10022 w 10022"/>
              <a:gd name="connsiteY0-18" fmla="*/ 10043 h 10043"/>
              <a:gd name="connsiteX1-19" fmla="*/ 2583 w 10022"/>
              <a:gd name="connsiteY1-20" fmla="*/ 0 h 10043"/>
              <a:gd name="connsiteX2-21" fmla="*/ 0 w 10022"/>
              <a:gd name="connsiteY2-22" fmla="*/ 9838 h 10043"/>
              <a:gd name="connsiteX3-23" fmla="*/ 10022 w 10022"/>
              <a:gd name="connsiteY3-24" fmla="*/ 10043 h 10043"/>
              <a:gd name="connsiteX0-25" fmla="*/ 10003 w 10003"/>
              <a:gd name="connsiteY0-26" fmla="*/ 10043 h 10043"/>
              <a:gd name="connsiteX1-27" fmla="*/ 2564 w 10003"/>
              <a:gd name="connsiteY1-28" fmla="*/ 0 h 10043"/>
              <a:gd name="connsiteX2-29" fmla="*/ 0 w 10003"/>
              <a:gd name="connsiteY2-30" fmla="*/ 9864 h 10043"/>
              <a:gd name="connsiteX3-31" fmla="*/ 10003 w 10003"/>
              <a:gd name="connsiteY3-32" fmla="*/ 10043 h 10043"/>
              <a:gd name="connsiteX0-33" fmla="*/ 10003 w 10003"/>
              <a:gd name="connsiteY0-34" fmla="*/ 10043 h 10043"/>
              <a:gd name="connsiteX1-35" fmla="*/ 2564 w 10003"/>
              <a:gd name="connsiteY1-36" fmla="*/ 0 h 10043"/>
              <a:gd name="connsiteX2-37" fmla="*/ 0 w 10003"/>
              <a:gd name="connsiteY2-38" fmla="*/ 9864 h 10043"/>
              <a:gd name="connsiteX3-39" fmla="*/ 10003 w 10003"/>
              <a:gd name="connsiteY3-40" fmla="*/ 10043 h 10043"/>
              <a:gd name="connsiteX0-41" fmla="*/ 10022 w 10022"/>
              <a:gd name="connsiteY0-42" fmla="*/ 10043 h 10043"/>
              <a:gd name="connsiteX1-43" fmla="*/ 2583 w 10022"/>
              <a:gd name="connsiteY1-44" fmla="*/ 0 h 10043"/>
              <a:gd name="connsiteX2-45" fmla="*/ 0 w 10022"/>
              <a:gd name="connsiteY2-46" fmla="*/ 9838 h 10043"/>
              <a:gd name="connsiteX3-47" fmla="*/ 10022 w 10022"/>
              <a:gd name="connsiteY3-48" fmla="*/ 10043 h 10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22" h="10043">
                <a:moveTo>
                  <a:pt x="10022" y="10043"/>
                </a:moveTo>
                <a:lnTo>
                  <a:pt x="2583" y="0"/>
                </a:lnTo>
                <a:lnTo>
                  <a:pt x="0" y="9838"/>
                </a:lnTo>
                <a:lnTo>
                  <a:pt x="10022" y="1004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360000" rIns="324000" bIns="0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ea typeface="Kozuka Mincho Pr6N H" panose="02020900000000000000" pitchFamily="18" charset="-128"/>
              </a:rPr>
              <a:t>06</a:t>
            </a:r>
            <a:endParaRPr lang="zh-CN" altLang="en-US" sz="2400" b="1" kern="0" dirty="0">
              <a:solidFill>
                <a:prstClr val="white"/>
              </a:solidFill>
              <a:ea typeface="Kozuka Mincho Pr6N H" panose="02020900000000000000" pitchFamily="18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35803" y="2113380"/>
            <a:ext cx="1302888" cy="629485"/>
            <a:chOff x="3935803" y="2113380"/>
            <a:chExt cx="1302888" cy="629485"/>
          </a:xfrm>
        </p:grpSpPr>
        <p:cxnSp>
          <p:nvCxnSpPr>
            <p:cNvPr id="40" name="MH_Other_17"/>
            <p:cNvCxnSpPr/>
            <p:nvPr>
              <p:custDataLst>
                <p:tags r:id="rId17"/>
              </p:custDataLst>
            </p:nvPr>
          </p:nvCxnSpPr>
          <p:spPr bwMode="auto">
            <a:xfrm flipH="1">
              <a:off x="3935803" y="2113380"/>
              <a:ext cx="0" cy="629485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1" name="MH_Other_18"/>
            <p:cNvCxnSpPr/>
            <p:nvPr>
              <p:custDataLst>
                <p:tags r:id="rId18"/>
              </p:custDataLst>
            </p:nvPr>
          </p:nvCxnSpPr>
          <p:spPr bwMode="auto">
            <a:xfrm>
              <a:off x="3935803" y="2415314"/>
              <a:ext cx="1302888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42" name="MH_Title_1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5123410" y="2989903"/>
            <a:ext cx="1950672" cy="1751212"/>
          </a:xfrm>
          <a:custGeom>
            <a:avLst/>
            <a:gdLst>
              <a:gd name="T0" fmla="*/ 264 w 724"/>
              <a:gd name="T1" fmla="*/ 592 h 650"/>
              <a:gd name="T2" fmla="*/ 179 w 724"/>
              <a:gd name="T3" fmla="*/ 543 h 650"/>
              <a:gd name="T4" fmla="*/ 81 w 724"/>
              <a:gd name="T5" fmla="*/ 374 h 650"/>
              <a:gd name="T6" fmla="*/ 81 w 724"/>
              <a:gd name="T7" fmla="*/ 276 h 650"/>
              <a:gd name="T8" fmla="*/ 179 w 724"/>
              <a:gd name="T9" fmla="*/ 106 h 650"/>
              <a:gd name="T10" fmla="*/ 264 w 724"/>
              <a:gd name="T11" fmla="*/ 57 h 650"/>
              <a:gd name="T12" fmla="*/ 460 w 724"/>
              <a:gd name="T13" fmla="*/ 57 h 650"/>
              <a:gd name="T14" fmla="*/ 545 w 724"/>
              <a:gd name="T15" fmla="*/ 106 h 650"/>
              <a:gd name="T16" fmla="*/ 643 w 724"/>
              <a:gd name="T17" fmla="*/ 276 h 650"/>
              <a:gd name="T18" fmla="*/ 643 w 724"/>
              <a:gd name="T19" fmla="*/ 374 h 650"/>
              <a:gd name="T20" fmla="*/ 545 w 724"/>
              <a:gd name="T21" fmla="*/ 543 h 650"/>
              <a:gd name="T22" fmla="*/ 460 w 724"/>
              <a:gd name="T23" fmla="*/ 592 h 650"/>
              <a:gd name="T24" fmla="*/ 264 w 724"/>
              <a:gd name="T25" fmla="*/ 592 h 650"/>
              <a:gd name="T26" fmla="*/ 493 w 724"/>
              <a:gd name="T27" fmla="*/ 0 h 650"/>
              <a:gd name="T28" fmla="*/ 231 w 724"/>
              <a:gd name="T29" fmla="*/ 0 h 650"/>
              <a:gd name="T30" fmla="*/ 146 w 724"/>
              <a:gd name="T31" fmla="*/ 49 h 650"/>
              <a:gd name="T32" fmla="*/ 15 w 724"/>
              <a:gd name="T33" fmla="*/ 276 h 650"/>
              <a:gd name="T34" fmla="*/ 15 w 724"/>
              <a:gd name="T35" fmla="*/ 374 h 650"/>
              <a:gd name="T36" fmla="*/ 146 w 724"/>
              <a:gd name="T37" fmla="*/ 601 h 650"/>
              <a:gd name="T38" fmla="*/ 231 w 724"/>
              <a:gd name="T39" fmla="*/ 650 h 650"/>
              <a:gd name="T40" fmla="*/ 493 w 724"/>
              <a:gd name="T41" fmla="*/ 650 h 650"/>
              <a:gd name="T42" fmla="*/ 578 w 724"/>
              <a:gd name="T43" fmla="*/ 601 h 650"/>
              <a:gd name="T44" fmla="*/ 709 w 724"/>
              <a:gd name="T45" fmla="*/ 374 h 650"/>
              <a:gd name="T46" fmla="*/ 709 w 724"/>
              <a:gd name="T47" fmla="*/ 276 h 650"/>
              <a:gd name="T48" fmla="*/ 578 w 724"/>
              <a:gd name="T49" fmla="*/ 49 h 650"/>
              <a:gd name="T50" fmla="*/ 493 w 724"/>
              <a:gd name="T51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4" h="650">
                <a:moveTo>
                  <a:pt x="264" y="592"/>
                </a:moveTo>
                <a:cubicBezTo>
                  <a:pt x="233" y="592"/>
                  <a:pt x="195" y="570"/>
                  <a:pt x="179" y="543"/>
                </a:cubicBezTo>
                <a:cubicBezTo>
                  <a:pt x="81" y="374"/>
                  <a:pt x="81" y="374"/>
                  <a:pt x="81" y="374"/>
                </a:cubicBezTo>
                <a:cubicBezTo>
                  <a:pt x="66" y="347"/>
                  <a:pt x="66" y="303"/>
                  <a:pt x="81" y="276"/>
                </a:cubicBezTo>
                <a:cubicBezTo>
                  <a:pt x="179" y="106"/>
                  <a:pt x="179" y="106"/>
                  <a:pt x="179" y="106"/>
                </a:cubicBezTo>
                <a:cubicBezTo>
                  <a:pt x="195" y="79"/>
                  <a:pt x="233" y="57"/>
                  <a:pt x="264" y="57"/>
                </a:cubicBezTo>
                <a:cubicBezTo>
                  <a:pt x="460" y="57"/>
                  <a:pt x="460" y="57"/>
                  <a:pt x="460" y="57"/>
                </a:cubicBezTo>
                <a:cubicBezTo>
                  <a:pt x="491" y="57"/>
                  <a:pt x="529" y="79"/>
                  <a:pt x="545" y="106"/>
                </a:cubicBezTo>
                <a:cubicBezTo>
                  <a:pt x="643" y="276"/>
                  <a:pt x="643" y="276"/>
                  <a:pt x="643" y="276"/>
                </a:cubicBezTo>
                <a:cubicBezTo>
                  <a:pt x="658" y="303"/>
                  <a:pt x="658" y="347"/>
                  <a:pt x="643" y="374"/>
                </a:cubicBezTo>
                <a:cubicBezTo>
                  <a:pt x="545" y="543"/>
                  <a:pt x="545" y="543"/>
                  <a:pt x="545" y="543"/>
                </a:cubicBezTo>
                <a:cubicBezTo>
                  <a:pt x="529" y="570"/>
                  <a:pt x="491" y="592"/>
                  <a:pt x="460" y="592"/>
                </a:cubicBezTo>
                <a:cubicBezTo>
                  <a:pt x="264" y="592"/>
                  <a:pt x="264" y="592"/>
                  <a:pt x="264" y="592"/>
                </a:cubicBezTo>
                <a:moveTo>
                  <a:pt x="493" y="0"/>
                </a:moveTo>
                <a:cubicBezTo>
                  <a:pt x="231" y="0"/>
                  <a:pt x="231" y="0"/>
                  <a:pt x="231" y="0"/>
                </a:cubicBezTo>
                <a:cubicBezTo>
                  <a:pt x="200" y="0"/>
                  <a:pt x="162" y="22"/>
                  <a:pt x="146" y="49"/>
                </a:cubicBezTo>
                <a:cubicBezTo>
                  <a:pt x="15" y="276"/>
                  <a:pt x="15" y="276"/>
                  <a:pt x="15" y="276"/>
                </a:cubicBezTo>
                <a:cubicBezTo>
                  <a:pt x="0" y="303"/>
                  <a:pt x="0" y="347"/>
                  <a:pt x="15" y="374"/>
                </a:cubicBezTo>
                <a:cubicBezTo>
                  <a:pt x="146" y="601"/>
                  <a:pt x="146" y="601"/>
                  <a:pt x="146" y="601"/>
                </a:cubicBezTo>
                <a:cubicBezTo>
                  <a:pt x="162" y="628"/>
                  <a:pt x="200" y="650"/>
                  <a:pt x="231" y="650"/>
                </a:cubicBezTo>
                <a:cubicBezTo>
                  <a:pt x="493" y="650"/>
                  <a:pt x="493" y="650"/>
                  <a:pt x="493" y="650"/>
                </a:cubicBezTo>
                <a:cubicBezTo>
                  <a:pt x="524" y="650"/>
                  <a:pt x="562" y="628"/>
                  <a:pt x="578" y="601"/>
                </a:cubicBezTo>
                <a:cubicBezTo>
                  <a:pt x="709" y="374"/>
                  <a:pt x="709" y="374"/>
                  <a:pt x="709" y="374"/>
                </a:cubicBezTo>
                <a:cubicBezTo>
                  <a:pt x="724" y="347"/>
                  <a:pt x="724" y="303"/>
                  <a:pt x="709" y="276"/>
                </a:cubicBezTo>
                <a:cubicBezTo>
                  <a:pt x="578" y="49"/>
                  <a:pt x="578" y="49"/>
                  <a:pt x="578" y="49"/>
                </a:cubicBezTo>
                <a:cubicBezTo>
                  <a:pt x="562" y="22"/>
                  <a:pt x="524" y="0"/>
                  <a:pt x="493" y="0"/>
                </a:cubicBezTo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b="1" kern="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en-US" sz="2400" b="1" kern="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59943" y="1933205"/>
            <a:ext cx="3232385" cy="927604"/>
            <a:chOff x="8613670" y="1653937"/>
            <a:chExt cx="3232385" cy="927604"/>
          </a:xfrm>
        </p:grpSpPr>
        <p:sp>
          <p:nvSpPr>
            <p:cNvPr id="49" name="矩形 48"/>
            <p:cNvSpPr/>
            <p:nvPr/>
          </p:nvSpPr>
          <p:spPr>
            <a:xfrm>
              <a:off x="8613670" y="2009077"/>
              <a:ext cx="3232385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613671" y="165393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459943" y="3334082"/>
            <a:ext cx="3232385" cy="927604"/>
            <a:chOff x="8613670" y="1653937"/>
            <a:chExt cx="3232385" cy="927604"/>
          </a:xfrm>
        </p:grpSpPr>
        <p:sp>
          <p:nvSpPr>
            <p:cNvPr id="52" name="矩形 51"/>
            <p:cNvSpPr/>
            <p:nvPr/>
          </p:nvSpPr>
          <p:spPr>
            <a:xfrm>
              <a:off x="8613670" y="2009077"/>
              <a:ext cx="3232385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613671" y="165393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59943" y="4791300"/>
            <a:ext cx="3232385" cy="912614"/>
            <a:chOff x="8613670" y="1668927"/>
            <a:chExt cx="3232385" cy="912614"/>
          </a:xfrm>
        </p:grpSpPr>
        <p:sp>
          <p:nvSpPr>
            <p:cNvPr id="55" name="矩形 54"/>
            <p:cNvSpPr/>
            <p:nvPr/>
          </p:nvSpPr>
          <p:spPr>
            <a:xfrm>
              <a:off x="8613670" y="2009077"/>
              <a:ext cx="3232385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613671" y="166892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1083" y="1933205"/>
            <a:ext cx="3244263" cy="927604"/>
            <a:chOff x="481083" y="1813285"/>
            <a:chExt cx="3244263" cy="927604"/>
          </a:xfrm>
        </p:grpSpPr>
        <p:sp>
          <p:nvSpPr>
            <p:cNvPr id="58" name="矩形 57"/>
            <p:cNvSpPr/>
            <p:nvPr/>
          </p:nvSpPr>
          <p:spPr>
            <a:xfrm>
              <a:off x="481083" y="2168425"/>
              <a:ext cx="3244263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463462" y="181328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6897" y="3334082"/>
            <a:ext cx="3278450" cy="927604"/>
            <a:chOff x="446897" y="3214162"/>
            <a:chExt cx="3278450" cy="927604"/>
          </a:xfrm>
        </p:grpSpPr>
        <p:sp>
          <p:nvSpPr>
            <p:cNvPr id="61" name="矩形 60"/>
            <p:cNvSpPr/>
            <p:nvPr/>
          </p:nvSpPr>
          <p:spPr>
            <a:xfrm>
              <a:off x="446897" y="3569302"/>
              <a:ext cx="327845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463462" y="321416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1083" y="4776310"/>
            <a:ext cx="3244263" cy="927604"/>
            <a:chOff x="481083" y="4656390"/>
            <a:chExt cx="3244263" cy="927604"/>
          </a:xfrm>
        </p:grpSpPr>
        <p:sp>
          <p:nvSpPr>
            <p:cNvPr id="64" name="矩形 63"/>
            <p:cNvSpPr/>
            <p:nvPr/>
          </p:nvSpPr>
          <p:spPr>
            <a:xfrm>
              <a:off x="481083" y="5011530"/>
              <a:ext cx="3244263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</a:t>
              </a:r>
              <a:r>
                <a:rPr lang="zh-CN" alt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形式</a:t>
              </a:r>
              <a:endParaRPr lang="zh-CN" altLang="en-US" sz="14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63462" y="4656390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  <a:endPara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7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7" presetClass="entr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288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23847" y="452830"/>
            <a:ext cx="720670" cy="968693"/>
            <a:chOff x="4438980" y="1414639"/>
            <a:chExt cx="720670" cy="968693"/>
          </a:xfrm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8980" y="1655847"/>
              <a:ext cx="720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72892" y="71842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主要贡献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73413" y="81013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39583" y="718423"/>
            <a:ext cx="4833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CONTRIBUTION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84426" y="3047399"/>
            <a:ext cx="1133597" cy="1152723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添加</a:t>
            </a:r>
            <a:endParaRPr lang="en-US" altLang="zh-CN" sz="2000" b="1" spc="300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标题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17" name="MH_Other_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6430042" flipH="1" flipV="1">
            <a:off x="5482125" y="3800687"/>
            <a:ext cx="153001" cy="598094"/>
          </a:xfrm>
          <a:prstGeom prst="moon">
            <a:avLst>
              <a:gd name="adj" fmla="val 49773"/>
            </a:avLst>
          </a:prstGeom>
          <a:solidFill>
            <a:srgbClr val="FFFFFF">
              <a:alpha val="39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6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226363" y="3049969"/>
            <a:ext cx="1133597" cy="1150984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添加</a:t>
            </a:r>
            <a:endParaRPr lang="en-US" altLang="zh-CN" sz="2000" b="1" spc="300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标题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27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389844" y="3050876"/>
            <a:ext cx="1133597" cy="1150984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添加</a:t>
            </a:r>
            <a:endParaRPr lang="en-US" altLang="zh-CN" sz="2000" b="1" spc="300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标题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31589" y="4336190"/>
            <a:ext cx="1637804" cy="377286"/>
            <a:chOff x="2731589" y="4580627"/>
            <a:chExt cx="1637804" cy="377286"/>
          </a:xfrm>
        </p:grpSpPr>
        <p:sp>
          <p:nvSpPr>
            <p:cNvPr id="28" name="MH_Other_1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gray">
            <a:xfrm>
              <a:off x="3552228" y="4580627"/>
              <a:ext cx="0" cy="366854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  <p:sp>
          <p:nvSpPr>
            <p:cNvPr id="29" name="MH_Other_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gray">
            <a:xfrm flipH="1">
              <a:off x="2731589" y="4957913"/>
              <a:ext cx="1637804" cy="0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22008" y="2609714"/>
            <a:ext cx="1787328" cy="368593"/>
            <a:chOff x="9022008" y="2854151"/>
            <a:chExt cx="1787328" cy="368593"/>
          </a:xfrm>
        </p:grpSpPr>
        <p:sp>
          <p:nvSpPr>
            <p:cNvPr id="30" name="MH_Other_1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gray">
            <a:xfrm>
              <a:off x="9915672" y="2855890"/>
              <a:ext cx="0" cy="366854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  <p:sp>
          <p:nvSpPr>
            <p:cNvPr id="31" name="MH_Other_2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gray">
            <a:xfrm flipH="1">
              <a:off x="9022008" y="2854151"/>
              <a:ext cx="1787328" cy="0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32768" y="2609714"/>
            <a:ext cx="1940329" cy="368593"/>
            <a:chOff x="4732768" y="2854151"/>
            <a:chExt cx="1940329" cy="368593"/>
          </a:xfrm>
        </p:grpSpPr>
        <p:sp>
          <p:nvSpPr>
            <p:cNvPr id="32" name="MH_Other_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gray">
            <a:xfrm>
              <a:off x="5702933" y="2855890"/>
              <a:ext cx="0" cy="366854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  <p:sp>
          <p:nvSpPr>
            <p:cNvPr id="33" name="MH_Other_2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gray">
            <a:xfrm flipH="1">
              <a:off x="4732768" y="2854151"/>
              <a:ext cx="1940329" cy="0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33894" y="4336190"/>
            <a:ext cx="1738646" cy="366854"/>
            <a:chOff x="6933894" y="4580627"/>
            <a:chExt cx="1738646" cy="366854"/>
          </a:xfrm>
        </p:grpSpPr>
        <p:sp>
          <p:nvSpPr>
            <p:cNvPr id="34" name="MH_Other_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gray">
            <a:xfrm>
              <a:off x="7822343" y="4580627"/>
              <a:ext cx="0" cy="366854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  <p:sp>
          <p:nvSpPr>
            <p:cNvPr id="35" name="MH_Other_2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gray">
            <a:xfrm flipH="1">
              <a:off x="6933894" y="4947481"/>
              <a:ext cx="1738646" cy="0"/>
            </a:xfrm>
            <a:prstGeom prst="line">
              <a:avLst/>
            </a:prstGeom>
            <a:noFill/>
            <a:ln w="19050">
              <a:solidFill>
                <a:srgbClr val="D5D5D5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ea"/>
              </a:endParaRPr>
            </a:p>
          </p:txBody>
        </p:sp>
      </p:grpSp>
      <p:sp>
        <p:nvSpPr>
          <p:cNvPr id="36" name="MH_Other_28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1784025" y="2912239"/>
            <a:ext cx="10014600" cy="1495236"/>
          </a:xfrm>
          <a:custGeom>
            <a:avLst/>
            <a:gdLst>
              <a:gd name="connsiteX0" fmla="*/ 3538499 w 9097190"/>
              <a:gd name="connsiteY0" fmla="*/ 0 h 1364434"/>
              <a:gd name="connsiteX1" fmla="*/ 4183142 w 9097190"/>
              <a:gd name="connsiteY1" fmla="*/ 569062 h 1364434"/>
              <a:gd name="connsiteX2" fmla="*/ 4190723 w 9097190"/>
              <a:gd name="connsiteY2" fmla="*/ 642122 h 1364434"/>
              <a:gd name="connsiteX3" fmla="*/ 4900728 w 9097190"/>
              <a:gd name="connsiteY3" fmla="*/ 642122 h 1364434"/>
              <a:gd name="connsiteX4" fmla="*/ 4900728 w 9097190"/>
              <a:gd name="connsiteY4" fmla="*/ 694342 h 1364434"/>
              <a:gd name="connsiteX5" fmla="*/ 4909402 w 9097190"/>
              <a:gd name="connsiteY5" fmla="*/ 778048 h 1364434"/>
              <a:gd name="connsiteX6" fmla="*/ 5481660 w 9097190"/>
              <a:gd name="connsiteY6" fmla="*/ 1283219 h 1364434"/>
              <a:gd name="connsiteX7" fmla="*/ 6053856 w 9097190"/>
              <a:gd name="connsiteY7" fmla="*/ 778045 h 1364434"/>
              <a:gd name="connsiteX8" fmla="*/ 6066653 w 9097190"/>
              <a:gd name="connsiteY8" fmla="*/ 654553 h 1364434"/>
              <a:gd name="connsiteX9" fmla="*/ 6066653 w 9097190"/>
              <a:gd name="connsiteY9" fmla="*/ 642122 h 1364434"/>
              <a:gd name="connsiteX10" fmla="*/ 6788410 w 9097190"/>
              <a:gd name="connsiteY10" fmla="*/ 642122 h 1364434"/>
              <a:gd name="connsiteX11" fmla="*/ 6795991 w 9097190"/>
              <a:gd name="connsiteY11" fmla="*/ 569065 h 1364434"/>
              <a:gd name="connsiteX12" fmla="*/ 7440574 w 9097190"/>
              <a:gd name="connsiteY12" fmla="*/ 0 h 1364434"/>
              <a:gd name="connsiteX13" fmla="*/ 8085217 w 9097190"/>
              <a:gd name="connsiteY13" fmla="*/ 569062 h 1364434"/>
              <a:gd name="connsiteX14" fmla="*/ 8092798 w 9097190"/>
              <a:gd name="connsiteY14" fmla="*/ 642122 h 1364434"/>
              <a:gd name="connsiteX15" fmla="*/ 9097190 w 9097190"/>
              <a:gd name="connsiteY15" fmla="*/ 642122 h 1364434"/>
              <a:gd name="connsiteX16" fmla="*/ 9097190 w 9097190"/>
              <a:gd name="connsiteY16" fmla="*/ 718322 h 1364434"/>
              <a:gd name="connsiteX17" fmla="*/ 8030390 w 9097190"/>
              <a:gd name="connsiteY17" fmla="*/ 718322 h 1364434"/>
              <a:gd name="connsiteX18" fmla="*/ 8030390 w 9097190"/>
              <a:gd name="connsiteY18" fmla="*/ 714337 h 1364434"/>
              <a:gd name="connsiteX19" fmla="*/ 8026097 w 9097190"/>
              <a:gd name="connsiteY19" fmla="*/ 714403 h 1364434"/>
              <a:gd name="connsiteX20" fmla="*/ 7440635 w 9097190"/>
              <a:gd name="connsiteY20" fmla="*/ 81215 h 1364434"/>
              <a:gd name="connsiteX21" fmla="*/ 6868377 w 9097190"/>
              <a:gd name="connsiteY21" fmla="*/ 586386 h 1364434"/>
              <a:gd name="connsiteX22" fmla="*/ 6858653 w 9097190"/>
              <a:gd name="connsiteY22" fmla="*/ 680226 h 1364434"/>
              <a:gd name="connsiteX23" fmla="*/ 6858653 w 9097190"/>
              <a:gd name="connsiteY23" fmla="*/ 716735 h 1364434"/>
              <a:gd name="connsiteX24" fmla="*/ 6134402 w 9097190"/>
              <a:gd name="connsiteY24" fmla="*/ 716735 h 1364434"/>
              <a:gd name="connsiteX25" fmla="*/ 6126242 w 9097190"/>
              <a:gd name="connsiteY25" fmla="*/ 795372 h 1364434"/>
              <a:gd name="connsiteX26" fmla="*/ 5481599 w 9097190"/>
              <a:gd name="connsiteY26" fmla="*/ 1364434 h 1364434"/>
              <a:gd name="connsiteX27" fmla="*/ 4837016 w 9097190"/>
              <a:gd name="connsiteY27" fmla="*/ 795370 h 1364434"/>
              <a:gd name="connsiteX28" fmla="*/ 4828857 w 9097190"/>
              <a:gd name="connsiteY28" fmla="*/ 716735 h 1364434"/>
              <a:gd name="connsiteX29" fmla="*/ 4126728 w 9097190"/>
              <a:gd name="connsiteY29" fmla="*/ 716735 h 1364434"/>
              <a:gd name="connsiteX30" fmla="*/ 4126728 w 9097190"/>
              <a:gd name="connsiteY30" fmla="*/ 714361 h 1364434"/>
              <a:gd name="connsiteX31" fmla="*/ 4124022 w 9097190"/>
              <a:gd name="connsiteY31" fmla="*/ 714403 h 1364434"/>
              <a:gd name="connsiteX32" fmla="*/ 3538560 w 9097190"/>
              <a:gd name="connsiteY32" fmla="*/ 81215 h 1364434"/>
              <a:gd name="connsiteX33" fmla="*/ 2966303 w 9097190"/>
              <a:gd name="connsiteY33" fmla="*/ 586386 h 1364434"/>
              <a:gd name="connsiteX34" fmla="*/ 2953566 w 9097190"/>
              <a:gd name="connsiteY34" fmla="*/ 709293 h 1364434"/>
              <a:gd name="connsiteX35" fmla="*/ 2953566 w 9097190"/>
              <a:gd name="connsiteY35" fmla="*/ 716735 h 1364434"/>
              <a:gd name="connsiteX36" fmla="*/ 2229152 w 9097190"/>
              <a:gd name="connsiteY36" fmla="*/ 716735 h 1364434"/>
              <a:gd name="connsiteX37" fmla="*/ 2220992 w 9097190"/>
              <a:gd name="connsiteY37" fmla="*/ 795372 h 1364434"/>
              <a:gd name="connsiteX38" fmla="*/ 1576349 w 9097190"/>
              <a:gd name="connsiteY38" fmla="*/ 1364434 h 1364434"/>
              <a:gd name="connsiteX39" fmla="*/ 931767 w 9097190"/>
              <a:gd name="connsiteY39" fmla="*/ 795369 h 1364434"/>
              <a:gd name="connsiteX40" fmla="*/ 923772 w 9097190"/>
              <a:gd name="connsiteY40" fmla="*/ 718322 h 1364434"/>
              <a:gd name="connsiteX41" fmla="*/ 0 w 9097190"/>
              <a:gd name="connsiteY41" fmla="*/ 718322 h 1364434"/>
              <a:gd name="connsiteX42" fmla="*/ 0 w 9097190"/>
              <a:gd name="connsiteY42" fmla="*/ 642122 h 1364434"/>
              <a:gd name="connsiteX43" fmla="*/ 990600 w 9097190"/>
              <a:gd name="connsiteY43" fmla="*/ 642122 h 1364434"/>
              <a:gd name="connsiteX44" fmla="*/ 990600 w 9097190"/>
              <a:gd name="connsiteY44" fmla="*/ 650036 h 1364434"/>
              <a:gd name="connsiteX45" fmla="*/ 990887 w 9097190"/>
              <a:gd name="connsiteY45" fmla="*/ 650032 h 1364434"/>
              <a:gd name="connsiteX46" fmla="*/ 1576410 w 9097190"/>
              <a:gd name="connsiteY46" fmla="*/ 1283219 h 1364434"/>
              <a:gd name="connsiteX47" fmla="*/ 2148607 w 9097190"/>
              <a:gd name="connsiteY47" fmla="*/ 778045 h 1364434"/>
              <a:gd name="connsiteX48" fmla="*/ 2158229 w 9097190"/>
              <a:gd name="connsiteY48" fmla="*/ 685192 h 1364434"/>
              <a:gd name="connsiteX49" fmla="*/ 2158229 w 9097190"/>
              <a:gd name="connsiteY49" fmla="*/ 642122 h 1364434"/>
              <a:gd name="connsiteX50" fmla="*/ 2886335 w 9097190"/>
              <a:gd name="connsiteY50" fmla="*/ 642122 h 1364434"/>
              <a:gd name="connsiteX51" fmla="*/ 2893916 w 9097190"/>
              <a:gd name="connsiteY51" fmla="*/ 569065 h 1364434"/>
              <a:gd name="connsiteX52" fmla="*/ 3538499 w 9097190"/>
              <a:gd name="connsiteY52" fmla="*/ 0 h 13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097190" h="1364434">
                <a:moveTo>
                  <a:pt x="3538499" y="0"/>
                </a:moveTo>
                <a:cubicBezTo>
                  <a:pt x="3854224" y="-59"/>
                  <a:pt x="4118654" y="243274"/>
                  <a:pt x="4183142" y="569062"/>
                </a:cubicBezTo>
                <a:lnTo>
                  <a:pt x="4190723" y="642122"/>
                </a:lnTo>
                <a:lnTo>
                  <a:pt x="4900728" y="642122"/>
                </a:lnTo>
                <a:lnTo>
                  <a:pt x="4900728" y="694342"/>
                </a:lnTo>
                <a:lnTo>
                  <a:pt x="4909402" y="778048"/>
                </a:lnTo>
                <a:cubicBezTo>
                  <a:pt x="4966615" y="1067267"/>
                  <a:pt x="5201365" y="1283277"/>
                  <a:pt x="5481660" y="1283219"/>
                </a:cubicBezTo>
                <a:cubicBezTo>
                  <a:pt x="5761901" y="1283219"/>
                  <a:pt x="5996644" y="1067252"/>
                  <a:pt x="6053856" y="778045"/>
                </a:cubicBezTo>
                <a:lnTo>
                  <a:pt x="6066653" y="654553"/>
                </a:lnTo>
                <a:lnTo>
                  <a:pt x="6066653" y="642122"/>
                </a:lnTo>
                <a:lnTo>
                  <a:pt x="6788410" y="642122"/>
                </a:lnTo>
                <a:lnTo>
                  <a:pt x="6795991" y="569065"/>
                </a:lnTo>
                <a:cubicBezTo>
                  <a:pt x="6860479" y="243289"/>
                  <a:pt x="7124902" y="0"/>
                  <a:pt x="7440574" y="0"/>
                </a:cubicBezTo>
                <a:cubicBezTo>
                  <a:pt x="7756299" y="-59"/>
                  <a:pt x="8020729" y="243274"/>
                  <a:pt x="8085217" y="569062"/>
                </a:cubicBezTo>
                <a:lnTo>
                  <a:pt x="8092798" y="642122"/>
                </a:lnTo>
                <a:lnTo>
                  <a:pt x="9097190" y="642122"/>
                </a:lnTo>
                <a:lnTo>
                  <a:pt x="9097190" y="718322"/>
                </a:lnTo>
                <a:lnTo>
                  <a:pt x="8030390" y="718322"/>
                </a:lnTo>
                <a:lnTo>
                  <a:pt x="8030390" y="714337"/>
                </a:lnTo>
                <a:lnTo>
                  <a:pt x="8026097" y="714403"/>
                </a:lnTo>
                <a:cubicBezTo>
                  <a:pt x="8021760" y="363294"/>
                  <a:pt x="7760910" y="81215"/>
                  <a:pt x="7440635" y="81215"/>
                </a:cubicBezTo>
                <a:cubicBezTo>
                  <a:pt x="7160340" y="81157"/>
                  <a:pt x="6925590" y="297167"/>
                  <a:pt x="6868377" y="586386"/>
                </a:cubicBezTo>
                <a:lnTo>
                  <a:pt x="6858653" y="680226"/>
                </a:lnTo>
                <a:lnTo>
                  <a:pt x="6858653" y="716735"/>
                </a:lnTo>
                <a:lnTo>
                  <a:pt x="6134402" y="716735"/>
                </a:lnTo>
                <a:lnTo>
                  <a:pt x="6126242" y="795372"/>
                </a:lnTo>
                <a:cubicBezTo>
                  <a:pt x="6061754" y="1121160"/>
                  <a:pt x="5797324" y="1364493"/>
                  <a:pt x="5481599" y="1364434"/>
                </a:cubicBezTo>
                <a:cubicBezTo>
                  <a:pt x="5165927" y="1364434"/>
                  <a:pt x="4901504" y="1121145"/>
                  <a:pt x="4837016" y="795370"/>
                </a:cubicBezTo>
                <a:lnTo>
                  <a:pt x="4828857" y="716735"/>
                </a:lnTo>
                <a:lnTo>
                  <a:pt x="4126728" y="716735"/>
                </a:lnTo>
                <a:lnTo>
                  <a:pt x="4126728" y="714361"/>
                </a:lnTo>
                <a:lnTo>
                  <a:pt x="4124022" y="714403"/>
                </a:lnTo>
                <a:cubicBezTo>
                  <a:pt x="4119685" y="363294"/>
                  <a:pt x="3858836" y="81215"/>
                  <a:pt x="3538560" y="81215"/>
                </a:cubicBezTo>
                <a:cubicBezTo>
                  <a:pt x="3258265" y="81157"/>
                  <a:pt x="3023515" y="297167"/>
                  <a:pt x="2966303" y="586386"/>
                </a:cubicBezTo>
                <a:lnTo>
                  <a:pt x="2953566" y="709293"/>
                </a:lnTo>
                <a:lnTo>
                  <a:pt x="2953566" y="716735"/>
                </a:lnTo>
                <a:lnTo>
                  <a:pt x="2229152" y="716735"/>
                </a:lnTo>
                <a:lnTo>
                  <a:pt x="2220992" y="795372"/>
                </a:lnTo>
                <a:cubicBezTo>
                  <a:pt x="2156504" y="1121160"/>
                  <a:pt x="1892075" y="1364493"/>
                  <a:pt x="1576349" y="1364434"/>
                </a:cubicBezTo>
                <a:cubicBezTo>
                  <a:pt x="1260677" y="1364434"/>
                  <a:pt x="996254" y="1121145"/>
                  <a:pt x="931767" y="795369"/>
                </a:cubicBezTo>
                <a:lnTo>
                  <a:pt x="923772" y="718322"/>
                </a:lnTo>
                <a:lnTo>
                  <a:pt x="0" y="718322"/>
                </a:lnTo>
                <a:lnTo>
                  <a:pt x="0" y="642122"/>
                </a:lnTo>
                <a:lnTo>
                  <a:pt x="990600" y="642122"/>
                </a:lnTo>
                <a:lnTo>
                  <a:pt x="990600" y="650036"/>
                </a:lnTo>
                <a:lnTo>
                  <a:pt x="990887" y="650032"/>
                </a:lnTo>
                <a:cubicBezTo>
                  <a:pt x="995224" y="1001140"/>
                  <a:pt x="1256073" y="1283286"/>
                  <a:pt x="1576410" y="1283219"/>
                </a:cubicBezTo>
                <a:cubicBezTo>
                  <a:pt x="1856651" y="1283219"/>
                  <a:pt x="2091394" y="1067252"/>
                  <a:pt x="2148607" y="778045"/>
                </a:cubicBezTo>
                <a:lnTo>
                  <a:pt x="2158229" y="685192"/>
                </a:lnTo>
                <a:lnTo>
                  <a:pt x="2158229" y="642122"/>
                </a:lnTo>
                <a:lnTo>
                  <a:pt x="2886335" y="642122"/>
                </a:lnTo>
                <a:lnTo>
                  <a:pt x="2893916" y="569065"/>
                </a:lnTo>
                <a:cubicBezTo>
                  <a:pt x="2958404" y="243289"/>
                  <a:pt x="3222827" y="0"/>
                  <a:pt x="3538499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7" name="MH_SubTitle_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933722" y="3049969"/>
            <a:ext cx="1133597" cy="1150984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添加</a:t>
            </a:r>
            <a:endParaRPr lang="en-US" altLang="zh-CN" sz="2000" b="1" spc="300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spc="300" dirty="0">
                <a:solidFill>
                  <a:schemeClr val="bg1"/>
                </a:solidFill>
              </a:rPr>
              <a:t>标题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38" name="MH_Other_29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319245" flipH="1" flipV="1">
            <a:off x="3476598" y="3803296"/>
            <a:ext cx="149524" cy="603310"/>
          </a:xfrm>
          <a:prstGeom prst="moon">
            <a:avLst>
              <a:gd name="adj" fmla="val 49773"/>
            </a:avLst>
          </a:prstGeom>
          <a:solidFill>
            <a:srgbClr val="FFFFFF">
              <a:alpha val="39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" name="MH_Other_3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319245" flipH="1" flipV="1">
            <a:off x="7755405" y="3803296"/>
            <a:ext cx="149524" cy="603311"/>
          </a:xfrm>
          <a:prstGeom prst="moon">
            <a:avLst>
              <a:gd name="adj" fmla="val 49773"/>
            </a:avLst>
          </a:prstGeom>
          <a:solidFill>
            <a:srgbClr val="FFFFFF">
              <a:alpha val="39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1883474" y="1793123"/>
            <a:ext cx="3721390" cy="37213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28208" y="4816137"/>
            <a:ext cx="224456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07884" y="4816137"/>
            <a:ext cx="224456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793389" y="1704908"/>
            <a:ext cx="224456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48687" y="1704908"/>
            <a:ext cx="224456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rgbClr val="0070C0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614837" y="3082225"/>
            <a:ext cx="778634" cy="1165039"/>
          </a:xfrm>
          <a:custGeom>
            <a:avLst/>
            <a:gdLst/>
            <a:ahLst/>
            <a:cxnLst/>
            <a:rect l="0" t="0" r="r" b="b"/>
            <a:pathLst>
              <a:path w="1019175" h="1524001">
                <a:moveTo>
                  <a:pt x="643934" y="1322388"/>
                </a:moveTo>
                <a:lnTo>
                  <a:pt x="649244" y="1322388"/>
                </a:lnTo>
                <a:lnTo>
                  <a:pt x="835334" y="1322388"/>
                </a:lnTo>
                <a:lnTo>
                  <a:pt x="840643" y="1322388"/>
                </a:lnTo>
                <a:lnTo>
                  <a:pt x="845156" y="1323178"/>
                </a:lnTo>
                <a:lnTo>
                  <a:pt x="849935" y="1323704"/>
                </a:lnTo>
                <a:lnTo>
                  <a:pt x="854182" y="1324494"/>
                </a:lnTo>
                <a:lnTo>
                  <a:pt x="858695" y="1325547"/>
                </a:lnTo>
                <a:lnTo>
                  <a:pt x="862411" y="1327126"/>
                </a:lnTo>
                <a:lnTo>
                  <a:pt x="866128" y="1328705"/>
                </a:lnTo>
                <a:lnTo>
                  <a:pt x="869579" y="1330547"/>
                </a:lnTo>
                <a:lnTo>
                  <a:pt x="872499" y="1332390"/>
                </a:lnTo>
                <a:lnTo>
                  <a:pt x="875685" y="1334495"/>
                </a:lnTo>
                <a:lnTo>
                  <a:pt x="878605" y="1336864"/>
                </a:lnTo>
                <a:lnTo>
                  <a:pt x="880994" y="1339759"/>
                </a:lnTo>
                <a:lnTo>
                  <a:pt x="883383" y="1342392"/>
                </a:lnTo>
                <a:lnTo>
                  <a:pt x="885507" y="1345287"/>
                </a:lnTo>
                <a:lnTo>
                  <a:pt x="887896" y="1348708"/>
                </a:lnTo>
                <a:lnTo>
                  <a:pt x="889754" y="1352130"/>
                </a:lnTo>
                <a:lnTo>
                  <a:pt x="891347" y="1355552"/>
                </a:lnTo>
                <a:lnTo>
                  <a:pt x="892674" y="1359236"/>
                </a:lnTo>
                <a:lnTo>
                  <a:pt x="894267" y="1362921"/>
                </a:lnTo>
                <a:lnTo>
                  <a:pt x="895594" y="1366869"/>
                </a:lnTo>
                <a:lnTo>
                  <a:pt x="897718" y="1375292"/>
                </a:lnTo>
                <a:lnTo>
                  <a:pt x="899311" y="1383977"/>
                </a:lnTo>
                <a:lnTo>
                  <a:pt x="900638" y="1393190"/>
                </a:lnTo>
                <a:lnTo>
                  <a:pt x="901169" y="1402928"/>
                </a:lnTo>
                <a:lnTo>
                  <a:pt x="901700" y="1412930"/>
                </a:lnTo>
                <a:lnTo>
                  <a:pt x="901700" y="1423458"/>
                </a:lnTo>
                <a:lnTo>
                  <a:pt x="901700" y="1433460"/>
                </a:lnTo>
                <a:lnTo>
                  <a:pt x="901169" y="1443461"/>
                </a:lnTo>
                <a:lnTo>
                  <a:pt x="900638" y="1453200"/>
                </a:lnTo>
                <a:lnTo>
                  <a:pt x="899311" y="1462412"/>
                </a:lnTo>
                <a:lnTo>
                  <a:pt x="897718" y="1471097"/>
                </a:lnTo>
                <a:lnTo>
                  <a:pt x="895594" y="1479520"/>
                </a:lnTo>
                <a:lnTo>
                  <a:pt x="894267" y="1483468"/>
                </a:lnTo>
                <a:lnTo>
                  <a:pt x="892674" y="1487153"/>
                </a:lnTo>
                <a:lnTo>
                  <a:pt x="891347" y="1490838"/>
                </a:lnTo>
                <a:lnTo>
                  <a:pt x="889754" y="1494259"/>
                </a:lnTo>
                <a:lnTo>
                  <a:pt x="887896" y="1497681"/>
                </a:lnTo>
                <a:lnTo>
                  <a:pt x="885507" y="1500839"/>
                </a:lnTo>
                <a:lnTo>
                  <a:pt x="883383" y="1503998"/>
                </a:lnTo>
                <a:lnTo>
                  <a:pt x="880994" y="1506630"/>
                </a:lnTo>
                <a:lnTo>
                  <a:pt x="878605" y="1509525"/>
                </a:lnTo>
                <a:lnTo>
                  <a:pt x="875685" y="1511631"/>
                </a:lnTo>
                <a:lnTo>
                  <a:pt x="872499" y="1513999"/>
                </a:lnTo>
                <a:lnTo>
                  <a:pt x="869579" y="1515842"/>
                </a:lnTo>
                <a:lnTo>
                  <a:pt x="866128" y="1517684"/>
                </a:lnTo>
                <a:lnTo>
                  <a:pt x="862411" y="1519263"/>
                </a:lnTo>
                <a:lnTo>
                  <a:pt x="858695" y="1520843"/>
                </a:lnTo>
                <a:lnTo>
                  <a:pt x="854182" y="1521896"/>
                </a:lnTo>
                <a:lnTo>
                  <a:pt x="849935" y="1522685"/>
                </a:lnTo>
                <a:lnTo>
                  <a:pt x="845156" y="1523212"/>
                </a:lnTo>
                <a:lnTo>
                  <a:pt x="840643" y="1523738"/>
                </a:lnTo>
                <a:lnTo>
                  <a:pt x="835334" y="1524001"/>
                </a:lnTo>
                <a:lnTo>
                  <a:pt x="649244" y="1524001"/>
                </a:lnTo>
                <a:lnTo>
                  <a:pt x="643934" y="1523738"/>
                </a:lnTo>
                <a:lnTo>
                  <a:pt x="638891" y="1523212"/>
                </a:lnTo>
                <a:lnTo>
                  <a:pt x="634643" y="1522685"/>
                </a:lnTo>
                <a:lnTo>
                  <a:pt x="630130" y="1521896"/>
                </a:lnTo>
                <a:lnTo>
                  <a:pt x="625883" y="1520843"/>
                </a:lnTo>
                <a:lnTo>
                  <a:pt x="622166" y="1519263"/>
                </a:lnTo>
                <a:lnTo>
                  <a:pt x="618450" y="1517684"/>
                </a:lnTo>
                <a:lnTo>
                  <a:pt x="614999" y="1515842"/>
                </a:lnTo>
                <a:lnTo>
                  <a:pt x="611813" y="1513999"/>
                </a:lnTo>
                <a:lnTo>
                  <a:pt x="608628" y="1511631"/>
                </a:lnTo>
                <a:lnTo>
                  <a:pt x="605973" y="1509525"/>
                </a:lnTo>
                <a:lnTo>
                  <a:pt x="603318" y="1506630"/>
                </a:lnTo>
                <a:lnTo>
                  <a:pt x="600929" y="1503998"/>
                </a:lnTo>
                <a:lnTo>
                  <a:pt x="598805" y="1500839"/>
                </a:lnTo>
                <a:lnTo>
                  <a:pt x="596416" y="1497681"/>
                </a:lnTo>
                <a:lnTo>
                  <a:pt x="594558" y="1494259"/>
                </a:lnTo>
                <a:lnTo>
                  <a:pt x="592700" y="1490838"/>
                </a:lnTo>
                <a:lnTo>
                  <a:pt x="591372" y="1487153"/>
                </a:lnTo>
                <a:lnTo>
                  <a:pt x="590045" y="1483468"/>
                </a:lnTo>
                <a:lnTo>
                  <a:pt x="588718" y="1479520"/>
                </a:lnTo>
                <a:lnTo>
                  <a:pt x="586594" y="1471097"/>
                </a:lnTo>
                <a:lnTo>
                  <a:pt x="585001" y="1462412"/>
                </a:lnTo>
                <a:lnTo>
                  <a:pt x="583674" y="1453200"/>
                </a:lnTo>
                <a:lnTo>
                  <a:pt x="583143" y="1443461"/>
                </a:lnTo>
                <a:lnTo>
                  <a:pt x="582612" y="1433460"/>
                </a:lnTo>
                <a:lnTo>
                  <a:pt x="582612" y="1423458"/>
                </a:lnTo>
                <a:lnTo>
                  <a:pt x="582612" y="1412930"/>
                </a:lnTo>
                <a:lnTo>
                  <a:pt x="583143" y="1402928"/>
                </a:lnTo>
                <a:lnTo>
                  <a:pt x="583674" y="1393190"/>
                </a:lnTo>
                <a:lnTo>
                  <a:pt x="585001" y="1383977"/>
                </a:lnTo>
                <a:lnTo>
                  <a:pt x="586594" y="1375292"/>
                </a:lnTo>
                <a:lnTo>
                  <a:pt x="588718" y="1366869"/>
                </a:lnTo>
                <a:lnTo>
                  <a:pt x="590045" y="1362921"/>
                </a:lnTo>
                <a:lnTo>
                  <a:pt x="591372" y="1359236"/>
                </a:lnTo>
                <a:lnTo>
                  <a:pt x="592700" y="1355552"/>
                </a:lnTo>
                <a:lnTo>
                  <a:pt x="594558" y="1352130"/>
                </a:lnTo>
                <a:lnTo>
                  <a:pt x="596416" y="1348708"/>
                </a:lnTo>
                <a:lnTo>
                  <a:pt x="598805" y="1345287"/>
                </a:lnTo>
                <a:lnTo>
                  <a:pt x="600929" y="1342392"/>
                </a:lnTo>
                <a:lnTo>
                  <a:pt x="603318" y="1339759"/>
                </a:lnTo>
                <a:lnTo>
                  <a:pt x="605973" y="1336864"/>
                </a:lnTo>
                <a:lnTo>
                  <a:pt x="608628" y="1334495"/>
                </a:lnTo>
                <a:lnTo>
                  <a:pt x="611813" y="1332390"/>
                </a:lnTo>
                <a:lnTo>
                  <a:pt x="614999" y="1330547"/>
                </a:lnTo>
                <a:lnTo>
                  <a:pt x="618450" y="1328705"/>
                </a:lnTo>
                <a:lnTo>
                  <a:pt x="622166" y="1327126"/>
                </a:lnTo>
                <a:lnTo>
                  <a:pt x="625883" y="1325547"/>
                </a:lnTo>
                <a:lnTo>
                  <a:pt x="630130" y="1324494"/>
                </a:lnTo>
                <a:lnTo>
                  <a:pt x="634643" y="1323704"/>
                </a:lnTo>
                <a:lnTo>
                  <a:pt x="638891" y="1323178"/>
                </a:lnTo>
                <a:lnTo>
                  <a:pt x="643934" y="1322388"/>
                </a:lnTo>
                <a:close/>
                <a:moveTo>
                  <a:pt x="589756" y="1073150"/>
                </a:moveTo>
                <a:lnTo>
                  <a:pt x="595048" y="1073150"/>
                </a:lnTo>
                <a:lnTo>
                  <a:pt x="921015" y="1073150"/>
                </a:lnTo>
                <a:lnTo>
                  <a:pt x="926306" y="1073150"/>
                </a:lnTo>
                <a:lnTo>
                  <a:pt x="930804" y="1073415"/>
                </a:lnTo>
                <a:lnTo>
                  <a:pt x="935567" y="1074476"/>
                </a:lnTo>
                <a:lnTo>
                  <a:pt x="939800" y="1075007"/>
                </a:lnTo>
                <a:lnTo>
                  <a:pt x="943769" y="1076333"/>
                </a:lnTo>
                <a:lnTo>
                  <a:pt x="948002" y="1077660"/>
                </a:lnTo>
                <a:lnTo>
                  <a:pt x="951706" y="1079517"/>
                </a:lnTo>
                <a:lnTo>
                  <a:pt x="955146" y="1080843"/>
                </a:lnTo>
                <a:lnTo>
                  <a:pt x="958056" y="1083231"/>
                </a:lnTo>
                <a:lnTo>
                  <a:pt x="961231" y="1085353"/>
                </a:lnTo>
                <a:lnTo>
                  <a:pt x="964142" y="1087740"/>
                </a:lnTo>
                <a:lnTo>
                  <a:pt x="966523" y="1090393"/>
                </a:lnTo>
                <a:lnTo>
                  <a:pt x="968904" y="1093311"/>
                </a:lnTo>
                <a:lnTo>
                  <a:pt x="971286" y="1096229"/>
                </a:lnTo>
                <a:lnTo>
                  <a:pt x="973402" y="1099678"/>
                </a:lnTo>
                <a:lnTo>
                  <a:pt x="975254" y="1102861"/>
                </a:lnTo>
                <a:lnTo>
                  <a:pt x="976842" y="1106575"/>
                </a:lnTo>
                <a:lnTo>
                  <a:pt x="978429" y="1110289"/>
                </a:lnTo>
                <a:lnTo>
                  <a:pt x="979752" y="1114002"/>
                </a:lnTo>
                <a:lnTo>
                  <a:pt x="981075" y="1117981"/>
                </a:lnTo>
                <a:lnTo>
                  <a:pt x="983192" y="1126470"/>
                </a:lnTo>
                <a:lnTo>
                  <a:pt x="984779" y="1134959"/>
                </a:lnTo>
                <a:lnTo>
                  <a:pt x="986102" y="1144509"/>
                </a:lnTo>
                <a:lnTo>
                  <a:pt x="986631" y="1154059"/>
                </a:lnTo>
                <a:lnTo>
                  <a:pt x="987425" y="1164404"/>
                </a:lnTo>
                <a:lnTo>
                  <a:pt x="987425" y="1174485"/>
                </a:lnTo>
                <a:lnTo>
                  <a:pt x="987425" y="1185096"/>
                </a:lnTo>
                <a:lnTo>
                  <a:pt x="986631" y="1195176"/>
                </a:lnTo>
                <a:lnTo>
                  <a:pt x="986102" y="1204726"/>
                </a:lnTo>
                <a:lnTo>
                  <a:pt x="984779" y="1214011"/>
                </a:lnTo>
                <a:lnTo>
                  <a:pt x="983192" y="1223030"/>
                </a:lnTo>
                <a:lnTo>
                  <a:pt x="981075" y="1231519"/>
                </a:lnTo>
                <a:lnTo>
                  <a:pt x="979752" y="1235498"/>
                </a:lnTo>
                <a:lnTo>
                  <a:pt x="978429" y="1239212"/>
                </a:lnTo>
                <a:lnTo>
                  <a:pt x="976842" y="1242926"/>
                </a:lnTo>
                <a:lnTo>
                  <a:pt x="975254" y="1246374"/>
                </a:lnTo>
                <a:lnTo>
                  <a:pt x="973402" y="1249823"/>
                </a:lnTo>
                <a:lnTo>
                  <a:pt x="971286" y="1253006"/>
                </a:lnTo>
                <a:lnTo>
                  <a:pt x="968904" y="1255924"/>
                </a:lnTo>
                <a:lnTo>
                  <a:pt x="966523" y="1258842"/>
                </a:lnTo>
                <a:lnTo>
                  <a:pt x="964142" y="1261230"/>
                </a:lnTo>
                <a:lnTo>
                  <a:pt x="961231" y="1263882"/>
                </a:lnTo>
                <a:lnTo>
                  <a:pt x="958056" y="1266004"/>
                </a:lnTo>
                <a:lnTo>
                  <a:pt x="955146" y="1268127"/>
                </a:lnTo>
                <a:lnTo>
                  <a:pt x="951706" y="1269984"/>
                </a:lnTo>
                <a:lnTo>
                  <a:pt x="948002" y="1271575"/>
                </a:lnTo>
                <a:lnTo>
                  <a:pt x="943769" y="1272902"/>
                </a:lnTo>
                <a:lnTo>
                  <a:pt x="939800" y="1273963"/>
                </a:lnTo>
                <a:lnTo>
                  <a:pt x="935567" y="1275024"/>
                </a:lnTo>
                <a:lnTo>
                  <a:pt x="930804" y="1275554"/>
                </a:lnTo>
                <a:lnTo>
                  <a:pt x="926306" y="1275820"/>
                </a:lnTo>
                <a:lnTo>
                  <a:pt x="921015" y="1276350"/>
                </a:lnTo>
                <a:lnTo>
                  <a:pt x="595048" y="1276350"/>
                </a:lnTo>
                <a:lnTo>
                  <a:pt x="589756" y="1275820"/>
                </a:lnTo>
                <a:lnTo>
                  <a:pt x="584993" y="1275554"/>
                </a:lnTo>
                <a:lnTo>
                  <a:pt x="580496" y="1275024"/>
                </a:lnTo>
                <a:lnTo>
                  <a:pt x="575998" y="1273963"/>
                </a:lnTo>
                <a:lnTo>
                  <a:pt x="572029" y="1272902"/>
                </a:lnTo>
                <a:lnTo>
                  <a:pt x="568060" y="1271575"/>
                </a:lnTo>
                <a:lnTo>
                  <a:pt x="564620" y="1269984"/>
                </a:lnTo>
                <a:lnTo>
                  <a:pt x="561181" y="1268127"/>
                </a:lnTo>
                <a:lnTo>
                  <a:pt x="557741" y="1266004"/>
                </a:lnTo>
                <a:lnTo>
                  <a:pt x="554831" y="1263882"/>
                </a:lnTo>
                <a:lnTo>
                  <a:pt x="552185" y="1261230"/>
                </a:lnTo>
                <a:lnTo>
                  <a:pt x="549275" y="1258842"/>
                </a:lnTo>
                <a:lnTo>
                  <a:pt x="546893" y="1255924"/>
                </a:lnTo>
                <a:lnTo>
                  <a:pt x="544777" y="1253006"/>
                </a:lnTo>
                <a:lnTo>
                  <a:pt x="542925" y="1249823"/>
                </a:lnTo>
                <a:lnTo>
                  <a:pt x="541073" y="1246374"/>
                </a:lnTo>
                <a:lnTo>
                  <a:pt x="539220" y="1242926"/>
                </a:lnTo>
                <a:lnTo>
                  <a:pt x="537633" y="1239212"/>
                </a:lnTo>
                <a:lnTo>
                  <a:pt x="536045" y="1235498"/>
                </a:lnTo>
                <a:lnTo>
                  <a:pt x="534723" y="1231519"/>
                </a:lnTo>
                <a:lnTo>
                  <a:pt x="532606" y="1223030"/>
                </a:lnTo>
                <a:lnTo>
                  <a:pt x="531018" y="1214011"/>
                </a:lnTo>
                <a:lnTo>
                  <a:pt x="529695" y="1204726"/>
                </a:lnTo>
                <a:lnTo>
                  <a:pt x="529166" y="1195176"/>
                </a:lnTo>
                <a:lnTo>
                  <a:pt x="528902" y="1185096"/>
                </a:lnTo>
                <a:lnTo>
                  <a:pt x="528637" y="1174485"/>
                </a:lnTo>
                <a:lnTo>
                  <a:pt x="528902" y="1164404"/>
                </a:lnTo>
                <a:lnTo>
                  <a:pt x="529166" y="1154059"/>
                </a:lnTo>
                <a:lnTo>
                  <a:pt x="529695" y="1144509"/>
                </a:lnTo>
                <a:lnTo>
                  <a:pt x="531018" y="1134959"/>
                </a:lnTo>
                <a:lnTo>
                  <a:pt x="532606" y="1126470"/>
                </a:lnTo>
                <a:lnTo>
                  <a:pt x="534723" y="1117981"/>
                </a:lnTo>
                <a:lnTo>
                  <a:pt x="536045" y="1114002"/>
                </a:lnTo>
                <a:lnTo>
                  <a:pt x="537633" y="1110289"/>
                </a:lnTo>
                <a:lnTo>
                  <a:pt x="539220" y="1106575"/>
                </a:lnTo>
                <a:lnTo>
                  <a:pt x="541073" y="1102861"/>
                </a:lnTo>
                <a:lnTo>
                  <a:pt x="542925" y="1099678"/>
                </a:lnTo>
                <a:lnTo>
                  <a:pt x="544777" y="1096229"/>
                </a:lnTo>
                <a:lnTo>
                  <a:pt x="546893" y="1093311"/>
                </a:lnTo>
                <a:lnTo>
                  <a:pt x="549275" y="1090393"/>
                </a:lnTo>
                <a:lnTo>
                  <a:pt x="552185" y="1087740"/>
                </a:lnTo>
                <a:lnTo>
                  <a:pt x="554831" y="1085353"/>
                </a:lnTo>
                <a:lnTo>
                  <a:pt x="557741" y="1083231"/>
                </a:lnTo>
                <a:lnTo>
                  <a:pt x="561181" y="1080843"/>
                </a:lnTo>
                <a:lnTo>
                  <a:pt x="564620" y="1079517"/>
                </a:lnTo>
                <a:lnTo>
                  <a:pt x="568060" y="1077660"/>
                </a:lnTo>
                <a:lnTo>
                  <a:pt x="572029" y="1076333"/>
                </a:lnTo>
                <a:lnTo>
                  <a:pt x="575998" y="1075007"/>
                </a:lnTo>
                <a:lnTo>
                  <a:pt x="580496" y="1074476"/>
                </a:lnTo>
                <a:lnTo>
                  <a:pt x="584993" y="1073415"/>
                </a:lnTo>
                <a:lnTo>
                  <a:pt x="589756" y="1073150"/>
                </a:lnTo>
                <a:close/>
                <a:moveTo>
                  <a:pt x="535633" y="830263"/>
                </a:moveTo>
                <a:lnTo>
                  <a:pt x="540912" y="830263"/>
                </a:lnTo>
                <a:lnTo>
                  <a:pt x="952926" y="830263"/>
                </a:lnTo>
                <a:lnTo>
                  <a:pt x="958204" y="830263"/>
                </a:lnTo>
                <a:lnTo>
                  <a:pt x="962955" y="830790"/>
                </a:lnTo>
                <a:lnTo>
                  <a:pt x="967442" y="831317"/>
                </a:lnTo>
                <a:lnTo>
                  <a:pt x="971929" y="832371"/>
                </a:lnTo>
                <a:lnTo>
                  <a:pt x="976153" y="833426"/>
                </a:lnTo>
                <a:lnTo>
                  <a:pt x="979848" y="834743"/>
                </a:lnTo>
                <a:lnTo>
                  <a:pt x="983543" y="836325"/>
                </a:lnTo>
                <a:lnTo>
                  <a:pt x="986974" y="838170"/>
                </a:lnTo>
                <a:lnTo>
                  <a:pt x="990141" y="840014"/>
                </a:lnTo>
                <a:lnTo>
                  <a:pt x="993309" y="842386"/>
                </a:lnTo>
                <a:lnTo>
                  <a:pt x="995948" y="844758"/>
                </a:lnTo>
                <a:lnTo>
                  <a:pt x="998588" y="847394"/>
                </a:lnTo>
                <a:lnTo>
                  <a:pt x="1000963" y="850293"/>
                </a:lnTo>
                <a:lnTo>
                  <a:pt x="1003075" y="853455"/>
                </a:lnTo>
                <a:lnTo>
                  <a:pt x="1005186" y="856354"/>
                </a:lnTo>
                <a:lnTo>
                  <a:pt x="1007298" y="859780"/>
                </a:lnTo>
                <a:lnTo>
                  <a:pt x="1009145" y="863206"/>
                </a:lnTo>
                <a:lnTo>
                  <a:pt x="1010465" y="866896"/>
                </a:lnTo>
                <a:lnTo>
                  <a:pt x="1011785" y="870586"/>
                </a:lnTo>
                <a:lnTo>
                  <a:pt x="1013104" y="874802"/>
                </a:lnTo>
                <a:lnTo>
                  <a:pt x="1015216" y="882972"/>
                </a:lnTo>
                <a:lnTo>
                  <a:pt x="1016800" y="891669"/>
                </a:lnTo>
                <a:lnTo>
                  <a:pt x="1018119" y="900894"/>
                </a:lnTo>
                <a:lnTo>
                  <a:pt x="1018911" y="910908"/>
                </a:lnTo>
                <a:lnTo>
                  <a:pt x="1019175" y="920660"/>
                </a:lnTo>
                <a:lnTo>
                  <a:pt x="1019175" y="930938"/>
                </a:lnTo>
                <a:lnTo>
                  <a:pt x="1019175" y="941480"/>
                </a:lnTo>
                <a:lnTo>
                  <a:pt x="1018911" y="951231"/>
                </a:lnTo>
                <a:lnTo>
                  <a:pt x="1018119" y="961246"/>
                </a:lnTo>
                <a:lnTo>
                  <a:pt x="1016800" y="970470"/>
                </a:lnTo>
                <a:lnTo>
                  <a:pt x="1015216" y="979167"/>
                </a:lnTo>
                <a:lnTo>
                  <a:pt x="1013104" y="987337"/>
                </a:lnTo>
                <a:lnTo>
                  <a:pt x="1011785" y="991554"/>
                </a:lnTo>
                <a:lnTo>
                  <a:pt x="1010465" y="995243"/>
                </a:lnTo>
                <a:lnTo>
                  <a:pt x="1009145" y="998933"/>
                </a:lnTo>
                <a:lnTo>
                  <a:pt x="1007298" y="1002359"/>
                </a:lnTo>
                <a:lnTo>
                  <a:pt x="1005186" y="1005785"/>
                </a:lnTo>
                <a:lnTo>
                  <a:pt x="1003075" y="1008684"/>
                </a:lnTo>
                <a:lnTo>
                  <a:pt x="1000963" y="1011847"/>
                </a:lnTo>
                <a:lnTo>
                  <a:pt x="998588" y="1014746"/>
                </a:lnTo>
                <a:lnTo>
                  <a:pt x="995948" y="1017381"/>
                </a:lnTo>
                <a:lnTo>
                  <a:pt x="993309" y="1020017"/>
                </a:lnTo>
                <a:lnTo>
                  <a:pt x="990141" y="1022125"/>
                </a:lnTo>
                <a:lnTo>
                  <a:pt x="986974" y="1023970"/>
                </a:lnTo>
                <a:lnTo>
                  <a:pt x="983543" y="1025815"/>
                </a:lnTo>
                <a:lnTo>
                  <a:pt x="979848" y="1027396"/>
                </a:lnTo>
                <a:lnTo>
                  <a:pt x="976153" y="1028977"/>
                </a:lnTo>
                <a:lnTo>
                  <a:pt x="971929" y="1029768"/>
                </a:lnTo>
                <a:lnTo>
                  <a:pt x="967442" y="1030822"/>
                </a:lnTo>
                <a:lnTo>
                  <a:pt x="962955" y="1031349"/>
                </a:lnTo>
                <a:lnTo>
                  <a:pt x="958204" y="1031876"/>
                </a:lnTo>
                <a:lnTo>
                  <a:pt x="952926" y="1031876"/>
                </a:lnTo>
                <a:lnTo>
                  <a:pt x="540912" y="1031876"/>
                </a:lnTo>
                <a:lnTo>
                  <a:pt x="535633" y="1031876"/>
                </a:lnTo>
                <a:lnTo>
                  <a:pt x="530882" y="1031349"/>
                </a:lnTo>
                <a:lnTo>
                  <a:pt x="526395" y="1030822"/>
                </a:lnTo>
                <a:lnTo>
                  <a:pt x="521908" y="1029768"/>
                </a:lnTo>
                <a:lnTo>
                  <a:pt x="517685" y="1028977"/>
                </a:lnTo>
                <a:lnTo>
                  <a:pt x="513990" y="1027396"/>
                </a:lnTo>
                <a:lnTo>
                  <a:pt x="510294" y="1025815"/>
                </a:lnTo>
                <a:lnTo>
                  <a:pt x="506863" y="1023970"/>
                </a:lnTo>
                <a:lnTo>
                  <a:pt x="503696" y="1022125"/>
                </a:lnTo>
                <a:lnTo>
                  <a:pt x="500792" y="1020017"/>
                </a:lnTo>
                <a:lnTo>
                  <a:pt x="497889" y="1017381"/>
                </a:lnTo>
                <a:lnTo>
                  <a:pt x="495514" y="1014746"/>
                </a:lnTo>
                <a:lnTo>
                  <a:pt x="492874" y="1011847"/>
                </a:lnTo>
                <a:lnTo>
                  <a:pt x="490763" y="1008684"/>
                </a:lnTo>
                <a:lnTo>
                  <a:pt x="488651" y="1005785"/>
                </a:lnTo>
                <a:lnTo>
                  <a:pt x="486803" y="1002359"/>
                </a:lnTo>
                <a:lnTo>
                  <a:pt x="485220" y="998933"/>
                </a:lnTo>
                <a:lnTo>
                  <a:pt x="483636" y="995243"/>
                </a:lnTo>
                <a:lnTo>
                  <a:pt x="482053" y="991554"/>
                </a:lnTo>
                <a:lnTo>
                  <a:pt x="480997" y="987337"/>
                </a:lnTo>
                <a:lnTo>
                  <a:pt x="478621" y="979167"/>
                </a:lnTo>
                <a:lnTo>
                  <a:pt x="477038" y="970470"/>
                </a:lnTo>
                <a:lnTo>
                  <a:pt x="475982" y="961246"/>
                </a:lnTo>
                <a:lnTo>
                  <a:pt x="475190" y="951231"/>
                </a:lnTo>
                <a:lnTo>
                  <a:pt x="474662" y="941480"/>
                </a:lnTo>
                <a:lnTo>
                  <a:pt x="474662" y="930938"/>
                </a:lnTo>
                <a:lnTo>
                  <a:pt x="474662" y="920660"/>
                </a:lnTo>
                <a:lnTo>
                  <a:pt x="475190" y="910908"/>
                </a:lnTo>
                <a:lnTo>
                  <a:pt x="475982" y="900894"/>
                </a:lnTo>
                <a:lnTo>
                  <a:pt x="477038" y="891669"/>
                </a:lnTo>
                <a:lnTo>
                  <a:pt x="478621" y="882972"/>
                </a:lnTo>
                <a:lnTo>
                  <a:pt x="480997" y="874802"/>
                </a:lnTo>
                <a:lnTo>
                  <a:pt x="482053" y="870586"/>
                </a:lnTo>
                <a:lnTo>
                  <a:pt x="483636" y="866896"/>
                </a:lnTo>
                <a:lnTo>
                  <a:pt x="485220" y="863206"/>
                </a:lnTo>
                <a:lnTo>
                  <a:pt x="486803" y="859780"/>
                </a:lnTo>
                <a:lnTo>
                  <a:pt x="488651" y="856354"/>
                </a:lnTo>
                <a:lnTo>
                  <a:pt x="490763" y="853455"/>
                </a:lnTo>
                <a:lnTo>
                  <a:pt x="492874" y="850293"/>
                </a:lnTo>
                <a:lnTo>
                  <a:pt x="495514" y="847394"/>
                </a:lnTo>
                <a:lnTo>
                  <a:pt x="497889" y="844758"/>
                </a:lnTo>
                <a:lnTo>
                  <a:pt x="500792" y="842386"/>
                </a:lnTo>
                <a:lnTo>
                  <a:pt x="503696" y="840014"/>
                </a:lnTo>
                <a:lnTo>
                  <a:pt x="506863" y="838170"/>
                </a:lnTo>
                <a:lnTo>
                  <a:pt x="510294" y="836325"/>
                </a:lnTo>
                <a:lnTo>
                  <a:pt x="513990" y="834743"/>
                </a:lnTo>
                <a:lnTo>
                  <a:pt x="517685" y="833426"/>
                </a:lnTo>
                <a:lnTo>
                  <a:pt x="521908" y="832371"/>
                </a:lnTo>
                <a:lnTo>
                  <a:pt x="526395" y="831317"/>
                </a:lnTo>
                <a:lnTo>
                  <a:pt x="530882" y="830790"/>
                </a:lnTo>
                <a:lnTo>
                  <a:pt x="535633" y="830263"/>
                </a:lnTo>
                <a:close/>
                <a:moveTo>
                  <a:pt x="591344" y="588963"/>
                </a:moveTo>
                <a:lnTo>
                  <a:pt x="596636" y="588963"/>
                </a:lnTo>
                <a:lnTo>
                  <a:pt x="905404" y="588963"/>
                </a:lnTo>
                <a:lnTo>
                  <a:pt x="910431" y="588963"/>
                </a:lnTo>
                <a:lnTo>
                  <a:pt x="915458" y="589759"/>
                </a:lnTo>
                <a:lnTo>
                  <a:pt x="919956" y="590289"/>
                </a:lnTo>
                <a:lnTo>
                  <a:pt x="924190" y="591351"/>
                </a:lnTo>
                <a:lnTo>
                  <a:pt x="928423" y="592146"/>
                </a:lnTo>
                <a:lnTo>
                  <a:pt x="932392" y="593738"/>
                </a:lnTo>
                <a:lnTo>
                  <a:pt x="936096" y="595330"/>
                </a:lnTo>
                <a:lnTo>
                  <a:pt x="939271" y="597187"/>
                </a:lnTo>
                <a:lnTo>
                  <a:pt x="942446" y="599044"/>
                </a:lnTo>
                <a:lnTo>
                  <a:pt x="945621" y="601166"/>
                </a:lnTo>
                <a:lnTo>
                  <a:pt x="948267" y="603818"/>
                </a:lnTo>
                <a:lnTo>
                  <a:pt x="950913" y="606471"/>
                </a:lnTo>
                <a:lnTo>
                  <a:pt x="953294" y="609389"/>
                </a:lnTo>
                <a:lnTo>
                  <a:pt x="955411" y="612307"/>
                </a:lnTo>
                <a:lnTo>
                  <a:pt x="957792" y="615491"/>
                </a:lnTo>
                <a:lnTo>
                  <a:pt x="959644" y="618939"/>
                </a:lnTo>
                <a:lnTo>
                  <a:pt x="961231" y="622388"/>
                </a:lnTo>
                <a:lnTo>
                  <a:pt x="962554" y="626102"/>
                </a:lnTo>
                <a:lnTo>
                  <a:pt x="964142" y="629815"/>
                </a:lnTo>
                <a:lnTo>
                  <a:pt x="965465" y="633794"/>
                </a:lnTo>
                <a:lnTo>
                  <a:pt x="967581" y="642283"/>
                </a:lnTo>
                <a:lnTo>
                  <a:pt x="969169" y="651037"/>
                </a:lnTo>
                <a:lnTo>
                  <a:pt x="970492" y="660322"/>
                </a:lnTo>
                <a:lnTo>
                  <a:pt x="971021" y="670137"/>
                </a:lnTo>
                <a:lnTo>
                  <a:pt x="971550" y="680217"/>
                </a:lnTo>
                <a:lnTo>
                  <a:pt x="971550" y="690828"/>
                </a:lnTo>
                <a:lnTo>
                  <a:pt x="971550" y="700909"/>
                </a:lnTo>
                <a:lnTo>
                  <a:pt x="971021" y="710989"/>
                </a:lnTo>
                <a:lnTo>
                  <a:pt x="970492" y="721070"/>
                </a:lnTo>
                <a:lnTo>
                  <a:pt x="969169" y="730354"/>
                </a:lnTo>
                <a:lnTo>
                  <a:pt x="967581" y="738843"/>
                </a:lnTo>
                <a:lnTo>
                  <a:pt x="965465" y="747332"/>
                </a:lnTo>
                <a:lnTo>
                  <a:pt x="964142" y="751311"/>
                </a:lnTo>
                <a:lnTo>
                  <a:pt x="962554" y="755025"/>
                </a:lnTo>
                <a:lnTo>
                  <a:pt x="961231" y="759004"/>
                </a:lnTo>
                <a:lnTo>
                  <a:pt x="959644" y="762187"/>
                </a:lnTo>
                <a:lnTo>
                  <a:pt x="957792" y="765636"/>
                </a:lnTo>
                <a:lnTo>
                  <a:pt x="955411" y="769084"/>
                </a:lnTo>
                <a:lnTo>
                  <a:pt x="953294" y="772002"/>
                </a:lnTo>
                <a:lnTo>
                  <a:pt x="950913" y="774655"/>
                </a:lnTo>
                <a:lnTo>
                  <a:pt x="948267" y="777573"/>
                </a:lnTo>
                <a:lnTo>
                  <a:pt x="945621" y="779961"/>
                </a:lnTo>
                <a:lnTo>
                  <a:pt x="942446" y="782083"/>
                </a:lnTo>
                <a:lnTo>
                  <a:pt x="939271" y="783940"/>
                </a:lnTo>
                <a:lnTo>
                  <a:pt x="936096" y="786062"/>
                </a:lnTo>
                <a:lnTo>
                  <a:pt x="932392" y="787388"/>
                </a:lnTo>
                <a:lnTo>
                  <a:pt x="928423" y="788980"/>
                </a:lnTo>
                <a:lnTo>
                  <a:pt x="924190" y="790041"/>
                </a:lnTo>
                <a:lnTo>
                  <a:pt x="919956" y="790837"/>
                </a:lnTo>
                <a:lnTo>
                  <a:pt x="915458" y="791633"/>
                </a:lnTo>
                <a:lnTo>
                  <a:pt x="910431" y="792163"/>
                </a:lnTo>
                <a:lnTo>
                  <a:pt x="905404" y="792163"/>
                </a:lnTo>
                <a:lnTo>
                  <a:pt x="596636" y="792163"/>
                </a:lnTo>
                <a:lnTo>
                  <a:pt x="591344" y="792163"/>
                </a:lnTo>
                <a:lnTo>
                  <a:pt x="586317" y="791633"/>
                </a:lnTo>
                <a:lnTo>
                  <a:pt x="582083" y="790837"/>
                </a:lnTo>
                <a:lnTo>
                  <a:pt x="577850" y="790041"/>
                </a:lnTo>
                <a:lnTo>
                  <a:pt x="573352" y="788980"/>
                </a:lnTo>
                <a:lnTo>
                  <a:pt x="569648" y="787388"/>
                </a:lnTo>
                <a:lnTo>
                  <a:pt x="565944" y="786062"/>
                </a:lnTo>
                <a:lnTo>
                  <a:pt x="562504" y="783940"/>
                </a:lnTo>
                <a:lnTo>
                  <a:pt x="559329" y="782083"/>
                </a:lnTo>
                <a:lnTo>
                  <a:pt x="556419" y="779961"/>
                </a:lnTo>
                <a:lnTo>
                  <a:pt x="553508" y="777573"/>
                </a:lnTo>
                <a:lnTo>
                  <a:pt x="551127" y="774655"/>
                </a:lnTo>
                <a:lnTo>
                  <a:pt x="548481" y="772002"/>
                </a:lnTo>
                <a:lnTo>
                  <a:pt x="546365" y="769084"/>
                </a:lnTo>
                <a:lnTo>
                  <a:pt x="544248" y="765636"/>
                </a:lnTo>
                <a:lnTo>
                  <a:pt x="542396" y="762187"/>
                </a:lnTo>
                <a:lnTo>
                  <a:pt x="540544" y="759004"/>
                </a:lnTo>
                <a:lnTo>
                  <a:pt x="538956" y="755025"/>
                </a:lnTo>
                <a:lnTo>
                  <a:pt x="537633" y="751311"/>
                </a:lnTo>
                <a:lnTo>
                  <a:pt x="536575" y="747332"/>
                </a:lnTo>
                <a:lnTo>
                  <a:pt x="534458" y="738843"/>
                </a:lnTo>
                <a:lnTo>
                  <a:pt x="532871" y="730354"/>
                </a:lnTo>
                <a:lnTo>
                  <a:pt x="531548" y="721070"/>
                </a:lnTo>
                <a:lnTo>
                  <a:pt x="530490" y="710989"/>
                </a:lnTo>
                <a:lnTo>
                  <a:pt x="530225" y="700909"/>
                </a:lnTo>
                <a:lnTo>
                  <a:pt x="530225" y="690828"/>
                </a:lnTo>
                <a:lnTo>
                  <a:pt x="530225" y="680217"/>
                </a:lnTo>
                <a:lnTo>
                  <a:pt x="530490" y="670137"/>
                </a:lnTo>
                <a:lnTo>
                  <a:pt x="531548" y="660322"/>
                </a:lnTo>
                <a:lnTo>
                  <a:pt x="532871" y="651037"/>
                </a:lnTo>
                <a:lnTo>
                  <a:pt x="534458" y="642283"/>
                </a:lnTo>
                <a:lnTo>
                  <a:pt x="536575" y="633794"/>
                </a:lnTo>
                <a:lnTo>
                  <a:pt x="537633" y="629815"/>
                </a:lnTo>
                <a:lnTo>
                  <a:pt x="538956" y="626102"/>
                </a:lnTo>
                <a:lnTo>
                  <a:pt x="540544" y="622388"/>
                </a:lnTo>
                <a:lnTo>
                  <a:pt x="542396" y="618939"/>
                </a:lnTo>
                <a:lnTo>
                  <a:pt x="544248" y="615491"/>
                </a:lnTo>
                <a:lnTo>
                  <a:pt x="546365" y="612307"/>
                </a:lnTo>
                <a:lnTo>
                  <a:pt x="548481" y="609389"/>
                </a:lnTo>
                <a:lnTo>
                  <a:pt x="551127" y="606471"/>
                </a:lnTo>
                <a:lnTo>
                  <a:pt x="553508" y="603818"/>
                </a:lnTo>
                <a:lnTo>
                  <a:pt x="556419" y="601166"/>
                </a:lnTo>
                <a:lnTo>
                  <a:pt x="559329" y="599044"/>
                </a:lnTo>
                <a:lnTo>
                  <a:pt x="562504" y="597187"/>
                </a:lnTo>
                <a:lnTo>
                  <a:pt x="565944" y="595330"/>
                </a:lnTo>
                <a:lnTo>
                  <a:pt x="569648" y="593738"/>
                </a:lnTo>
                <a:lnTo>
                  <a:pt x="573352" y="592146"/>
                </a:lnTo>
                <a:lnTo>
                  <a:pt x="577850" y="591351"/>
                </a:lnTo>
                <a:lnTo>
                  <a:pt x="582083" y="590289"/>
                </a:lnTo>
                <a:lnTo>
                  <a:pt x="586317" y="589759"/>
                </a:lnTo>
                <a:lnTo>
                  <a:pt x="591344" y="588963"/>
                </a:lnTo>
                <a:close/>
                <a:moveTo>
                  <a:pt x="573015" y="0"/>
                </a:moveTo>
                <a:lnTo>
                  <a:pt x="580426" y="0"/>
                </a:lnTo>
                <a:lnTo>
                  <a:pt x="588630" y="265"/>
                </a:lnTo>
                <a:lnTo>
                  <a:pt x="597365" y="1058"/>
                </a:lnTo>
                <a:lnTo>
                  <a:pt x="606628" y="1588"/>
                </a:lnTo>
                <a:lnTo>
                  <a:pt x="616421" y="2910"/>
                </a:lnTo>
                <a:lnTo>
                  <a:pt x="626743" y="4498"/>
                </a:lnTo>
                <a:lnTo>
                  <a:pt x="637595" y="6615"/>
                </a:lnTo>
                <a:lnTo>
                  <a:pt x="648446" y="8996"/>
                </a:lnTo>
                <a:lnTo>
                  <a:pt x="659563" y="12171"/>
                </a:lnTo>
                <a:lnTo>
                  <a:pt x="670679" y="15875"/>
                </a:lnTo>
                <a:lnTo>
                  <a:pt x="682060" y="20638"/>
                </a:lnTo>
                <a:lnTo>
                  <a:pt x="693176" y="25400"/>
                </a:lnTo>
                <a:lnTo>
                  <a:pt x="698734" y="28310"/>
                </a:lnTo>
                <a:lnTo>
                  <a:pt x="704027" y="31485"/>
                </a:lnTo>
                <a:lnTo>
                  <a:pt x="709586" y="34396"/>
                </a:lnTo>
                <a:lnTo>
                  <a:pt x="714879" y="38100"/>
                </a:lnTo>
                <a:lnTo>
                  <a:pt x="719908" y="41540"/>
                </a:lnTo>
                <a:lnTo>
                  <a:pt x="725201" y="45773"/>
                </a:lnTo>
                <a:lnTo>
                  <a:pt x="729965" y="49742"/>
                </a:lnTo>
                <a:lnTo>
                  <a:pt x="734994" y="53975"/>
                </a:lnTo>
                <a:lnTo>
                  <a:pt x="739758" y="58738"/>
                </a:lnTo>
                <a:lnTo>
                  <a:pt x="744258" y="63235"/>
                </a:lnTo>
                <a:lnTo>
                  <a:pt x="748757" y="68527"/>
                </a:lnTo>
                <a:lnTo>
                  <a:pt x="752992" y="73819"/>
                </a:lnTo>
                <a:lnTo>
                  <a:pt x="756962" y="79375"/>
                </a:lnTo>
                <a:lnTo>
                  <a:pt x="761197" y="85460"/>
                </a:lnTo>
                <a:lnTo>
                  <a:pt x="764902" y="91546"/>
                </a:lnTo>
                <a:lnTo>
                  <a:pt x="768343" y="98160"/>
                </a:lnTo>
                <a:lnTo>
                  <a:pt x="771519" y="104510"/>
                </a:lnTo>
                <a:lnTo>
                  <a:pt x="774695" y="111654"/>
                </a:lnTo>
                <a:lnTo>
                  <a:pt x="777606" y="119063"/>
                </a:lnTo>
                <a:lnTo>
                  <a:pt x="780253" y="126735"/>
                </a:lnTo>
                <a:lnTo>
                  <a:pt x="782370" y="134673"/>
                </a:lnTo>
                <a:lnTo>
                  <a:pt x="784752" y="143140"/>
                </a:lnTo>
                <a:lnTo>
                  <a:pt x="786340" y="151606"/>
                </a:lnTo>
                <a:lnTo>
                  <a:pt x="787664" y="160338"/>
                </a:lnTo>
                <a:lnTo>
                  <a:pt x="788987" y="169598"/>
                </a:lnTo>
                <a:lnTo>
                  <a:pt x="789516" y="179388"/>
                </a:lnTo>
                <a:lnTo>
                  <a:pt x="790310" y="189706"/>
                </a:lnTo>
                <a:lnTo>
                  <a:pt x="790575" y="199760"/>
                </a:lnTo>
                <a:lnTo>
                  <a:pt x="790310" y="209550"/>
                </a:lnTo>
                <a:lnTo>
                  <a:pt x="790046" y="218810"/>
                </a:lnTo>
                <a:lnTo>
                  <a:pt x="788987" y="237067"/>
                </a:lnTo>
                <a:lnTo>
                  <a:pt x="787134" y="254794"/>
                </a:lnTo>
                <a:lnTo>
                  <a:pt x="785017" y="271992"/>
                </a:lnTo>
                <a:lnTo>
                  <a:pt x="781841" y="288396"/>
                </a:lnTo>
                <a:lnTo>
                  <a:pt x="778400" y="304536"/>
                </a:lnTo>
                <a:lnTo>
                  <a:pt x="774430" y="320146"/>
                </a:lnTo>
                <a:lnTo>
                  <a:pt x="770195" y="334963"/>
                </a:lnTo>
                <a:lnTo>
                  <a:pt x="765167" y="349250"/>
                </a:lnTo>
                <a:lnTo>
                  <a:pt x="760138" y="363008"/>
                </a:lnTo>
                <a:lnTo>
                  <a:pt x="754580" y="376238"/>
                </a:lnTo>
                <a:lnTo>
                  <a:pt x="749022" y="389202"/>
                </a:lnTo>
                <a:lnTo>
                  <a:pt x="743199" y="401373"/>
                </a:lnTo>
                <a:lnTo>
                  <a:pt x="737111" y="413279"/>
                </a:lnTo>
                <a:lnTo>
                  <a:pt x="731024" y="424656"/>
                </a:lnTo>
                <a:lnTo>
                  <a:pt x="724672" y="435504"/>
                </a:lnTo>
                <a:lnTo>
                  <a:pt x="718584" y="445823"/>
                </a:lnTo>
                <a:lnTo>
                  <a:pt x="712497" y="455613"/>
                </a:lnTo>
                <a:lnTo>
                  <a:pt x="700057" y="474398"/>
                </a:lnTo>
                <a:lnTo>
                  <a:pt x="678354" y="506148"/>
                </a:lnTo>
                <a:lnTo>
                  <a:pt x="668826" y="519906"/>
                </a:lnTo>
                <a:lnTo>
                  <a:pt x="665121" y="525992"/>
                </a:lnTo>
                <a:lnTo>
                  <a:pt x="661680" y="532342"/>
                </a:lnTo>
                <a:lnTo>
                  <a:pt x="659033" y="537633"/>
                </a:lnTo>
                <a:lnTo>
                  <a:pt x="656651" y="542925"/>
                </a:lnTo>
                <a:lnTo>
                  <a:pt x="655063" y="547688"/>
                </a:lnTo>
                <a:lnTo>
                  <a:pt x="654004" y="552450"/>
                </a:lnTo>
                <a:lnTo>
                  <a:pt x="591013" y="552450"/>
                </a:lnTo>
                <a:lnTo>
                  <a:pt x="581749" y="552715"/>
                </a:lnTo>
                <a:lnTo>
                  <a:pt x="573280" y="553773"/>
                </a:lnTo>
                <a:lnTo>
                  <a:pt x="565339" y="554831"/>
                </a:lnTo>
                <a:lnTo>
                  <a:pt x="557929" y="556683"/>
                </a:lnTo>
                <a:lnTo>
                  <a:pt x="551047" y="559329"/>
                </a:lnTo>
                <a:lnTo>
                  <a:pt x="544430" y="561975"/>
                </a:lnTo>
                <a:lnTo>
                  <a:pt x="538607" y="565150"/>
                </a:lnTo>
                <a:lnTo>
                  <a:pt x="533049" y="568590"/>
                </a:lnTo>
                <a:lnTo>
                  <a:pt x="528021" y="572294"/>
                </a:lnTo>
                <a:lnTo>
                  <a:pt x="523521" y="576263"/>
                </a:lnTo>
                <a:lnTo>
                  <a:pt x="519286" y="580231"/>
                </a:lnTo>
                <a:lnTo>
                  <a:pt x="515581" y="584729"/>
                </a:lnTo>
                <a:lnTo>
                  <a:pt x="512140" y="588963"/>
                </a:lnTo>
                <a:lnTo>
                  <a:pt x="509229" y="593461"/>
                </a:lnTo>
                <a:lnTo>
                  <a:pt x="506318" y="597694"/>
                </a:lnTo>
                <a:lnTo>
                  <a:pt x="504200" y="601663"/>
                </a:lnTo>
                <a:lnTo>
                  <a:pt x="502083" y="606161"/>
                </a:lnTo>
                <a:lnTo>
                  <a:pt x="500230" y="610129"/>
                </a:lnTo>
                <a:lnTo>
                  <a:pt x="498377" y="614892"/>
                </a:lnTo>
                <a:lnTo>
                  <a:pt x="496789" y="619390"/>
                </a:lnTo>
                <a:lnTo>
                  <a:pt x="493878" y="629179"/>
                </a:lnTo>
                <a:lnTo>
                  <a:pt x="491496" y="639498"/>
                </a:lnTo>
                <a:lnTo>
                  <a:pt x="489908" y="650875"/>
                </a:lnTo>
                <a:lnTo>
                  <a:pt x="488584" y="663046"/>
                </a:lnTo>
                <a:lnTo>
                  <a:pt x="487790" y="676275"/>
                </a:lnTo>
                <a:lnTo>
                  <a:pt x="487790" y="690827"/>
                </a:lnTo>
                <a:lnTo>
                  <a:pt x="487790" y="705115"/>
                </a:lnTo>
                <a:lnTo>
                  <a:pt x="488584" y="718079"/>
                </a:lnTo>
                <a:lnTo>
                  <a:pt x="489908" y="730515"/>
                </a:lnTo>
                <a:lnTo>
                  <a:pt x="491496" y="741892"/>
                </a:lnTo>
                <a:lnTo>
                  <a:pt x="493878" y="752211"/>
                </a:lnTo>
                <a:lnTo>
                  <a:pt x="496789" y="762000"/>
                </a:lnTo>
                <a:lnTo>
                  <a:pt x="498377" y="766498"/>
                </a:lnTo>
                <a:lnTo>
                  <a:pt x="500230" y="770996"/>
                </a:lnTo>
                <a:lnTo>
                  <a:pt x="502083" y="775494"/>
                </a:lnTo>
                <a:lnTo>
                  <a:pt x="504200" y="779463"/>
                </a:lnTo>
                <a:lnTo>
                  <a:pt x="506053" y="783167"/>
                </a:lnTo>
                <a:lnTo>
                  <a:pt x="508170" y="786871"/>
                </a:lnTo>
                <a:lnTo>
                  <a:pt x="510817" y="790575"/>
                </a:lnTo>
                <a:lnTo>
                  <a:pt x="513464" y="794015"/>
                </a:lnTo>
                <a:lnTo>
                  <a:pt x="507112" y="795602"/>
                </a:lnTo>
                <a:lnTo>
                  <a:pt x="500759" y="797190"/>
                </a:lnTo>
                <a:lnTo>
                  <a:pt x="494937" y="799306"/>
                </a:lnTo>
                <a:lnTo>
                  <a:pt x="489379" y="801688"/>
                </a:lnTo>
                <a:lnTo>
                  <a:pt x="484350" y="804333"/>
                </a:lnTo>
                <a:lnTo>
                  <a:pt x="479321" y="806979"/>
                </a:lnTo>
                <a:lnTo>
                  <a:pt x="475086" y="810154"/>
                </a:lnTo>
                <a:lnTo>
                  <a:pt x="471116" y="813329"/>
                </a:lnTo>
                <a:lnTo>
                  <a:pt x="466881" y="816769"/>
                </a:lnTo>
                <a:lnTo>
                  <a:pt x="463441" y="820208"/>
                </a:lnTo>
                <a:lnTo>
                  <a:pt x="460529" y="823648"/>
                </a:lnTo>
                <a:lnTo>
                  <a:pt x="457353" y="827352"/>
                </a:lnTo>
                <a:lnTo>
                  <a:pt x="454442" y="831056"/>
                </a:lnTo>
                <a:lnTo>
                  <a:pt x="452060" y="834761"/>
                </a:lnTo>
                <a:lnTo>
                  <a:pt x="448090" y="841904"/>
                </a:lnTo>
                <a:lnTo>
                  <a:pt x="445972" y="846138"/>
                </a:lnTo>
                <a:lnTo>
                  <a:pt x="444120" y="850106"/>
                </a:lnTo>
                <a:lnTo>
                  <a:pt x="442267" y="854869"/>
                </a:lnTo>
                <a:lnTo>
                  <a:pt x="440679" y="859102"/>
                </a:lnTo>
                <a:lnTo>
                  <a:pt x="437767" y="869156"/>
                </a:lnTo>
                <a:lnTo>
                  <a:pt x="435650" y="879740"/>
                </a:lnTo>
                <a:lnTo>
                  <a:pt x="433797" y="890852"/>
                </a:lnTo>
                <a:lnTo>
                  <a:pt x="432474" y="903288"/>
                </a:lnTo>
                <a:lnTo>
                  <a:pt x="431945" y="916252"/>
                </a:lnTo>
                <a:lnTo>
                  <a:pt x="431680" y="930540"/>
                </a:lnTo>
                <a:lnTo>
                  <a:pt x="431945" y="945092"/>
                </a:lnTo>
                <a:lnTo>
                  <a:pt x="432474" y="958056"/>
                </a:lnTo>
                <a:lnTo>
                  <a:pt x="433797" y="970492"/>
                </a:lnTo>
                <a:lnTo>
                  <a:pt x="435650" y="981604"/>
                </a:lnTo>
                <a:lnTo>
                  <a:pt x="437767" y="992188"/>
                </a:lnTo>
                <a:lnTo>
                  <a:pt x="440679" y="1001977"/>
                </a:lnTo>
                <a:lnTo>
                  <a:pt x="442267" y="1006475"/>
                </a:lnTo>
                <a:lnTo>
                  <a:pt x="444120" y="1011238"/>
                </a:lnTo>
                <a:lnTo>
                  <a:pt x="445972" y="1015206"/>
                </a:lnTo>
                <a:lnTo>
                  <a:pt x="448090" y="1019440"/>
                </a:lnTo>
                <a:lnTo>
                  <a:pt x="449942" y="1023144"/>
                </a:lnTo>
                <a:lnTo>
                  <a:pt x="452324" y="1026848"/>
                </a:lnTo>
                <a:lnTo>
                  <a:pt x="454971" y="1030817"/>
                </a:lnTo>
                <a:lnTo>
                  <a:pt x="457618" y="1034521"/>
                </a:lnTo>
                <a:lnTo>
                  <a:pt x="460529" y="1038225"/>
                </a:lnTo>
                <a:lnTo>
                  <a:pt x="463970" y="1041665"/>
                </a:lnTo>
                <a:lnTo>
                  <a:pt x="467675" y="1045369"/>
                </a:lnTo>
                <a:lnTo>
                  <a:pt x="471645" y="1048809"/>
                </a:lnTo>
                <a:lnTo>
                  <a:pt x="475616" y="1051719"/>
                </a:lnTo>
                <a:lnTo>
                  <a:pt x="480380" y="1054894"/>
                </a:lnTo>
                <a:lnTo>
                  <a:pt x="485144" y="1057804"/>
                </a:lnTo>
                <a:lnTo>
                  <a:pt x="490437" y="1060186"/>
                </a:lnTo>
                <a:lnTo>
                  <a:pt x="496260" y="1062567"/>
                </a:lnTo>
                <a:lnTo>
                  <a:pt x="502347" y="1064419"/>
                </a:lnTo>
                <a:lnTo>
                  <a:pt x="508435" y="1066271"/>
                </a:lnTo>
                <a:lnTo>
                  <a:pt x="515316" y="1067594"/>
                </a:lnTo>
                <a:lnTo>
                  <a:pt x="511876" y="1071827"/>
                </a:lnTo>
                <a:lnTo>
                  <a:pt x="508435" y="1076590"/>
                </a:lnTo>
                <a:lnTo>
                  <a:pt x="505788" y="1080823"/>
                </a:lnTo>
                <a:lnTo>
                  <a:pt x="503141" y="1085586"/>
                </a:lnTo>
                <a:lnTo>
                  <a:pt x="501024" y="1089554"/>
                </a:lnTo>
                <a:lnTo>
                  <a:pt x="499171" y="1094052"/>
                </a:lnTo>
                <a:lnTo>
                  <a:pt x="497583" y="1098286"/>
                </a:lnTo>
                <a:lnTo>
                  <a:pt x="495731" y="1103048"/>
                </a:lnTo>
                <a:lnTo>
                  <a:pt x="493084" y="1112838"/>
                </a:lnTo>
                <a:lnTo>
                  <a:pt x="490967" y="1123156"/>
                </a:lnTo>
                <a:lnTo>
                  <a:pt x="489114" y="1134534"/>
                </a:lnTo>
                <a:lnTo>
                  <a:pt x="487790" y="1146704"/>
                </a:lnTo>
                <a:lnTo>
                  <a:pt x="487261" y="1159934"/>
                </a:lnTo>
                <a:lnTo>
                  <a:pt x="486732" y="1174221"/>
                </a:lnTo>
                <a:lnTo>
                  <a:pt x="487261" y="1188509"/>
                </a:lnTo>
                <a:lnTo>
                  <a:pt x="487790" y="1202002"/>
                </a:lnTo>
                <a:lnTo>
                  <a:pt x="489114" y="1214438"/>
                </a:lnTo>
                <a:lnTo>
                  <a:pt x="490967" y="1225550"/>
                </a:lnTo>
                <a:lnTo>
                  <a:pt x="493084" y="1236134"/>
                </a:lnTo>
                <a:lnTo>
                  <a:pt x="495731" y="1245659"/>
                </a:lnTo>
                <a:lnTo>
                  <a:pt x="497583" y="1250156"/>
                </a:lnTo>
                <a:lnTo>
                  <a:pt x="499171" y="1254654"/>
                </a:lnTo>
                <a:lnTo>
                  <a:pt x="501024" y="1258888"/>
                </a:lnTo>
                <a:lnTo>
                  <a:pt x="503141" y="1263121"/>
                </a:lnTo>
                <a:lnTo>
                  <a:pt x="505523" y="1267090"/>
                </a:lnTo>
                <a:lnTo>
                  <a:pt x="507641" y="1270794"/>
                </a:lnTo>
                <a:lnTo>
                  <a:pt x="510288" y="1274498"/>
                </a:lnTo>
                <a:lnTo>
                  <a:pt x="513199" y="1278467"/>
                </a:lnTo>
                <a:lnTo>
                  <a:pt x="516375" y="1282171"/>
                </a:lnTo>
                <a:lnTo>
                  <a:pt x="519816" y="1285875"/>
                </a:lnTo>
                <a:lnTo>
                  <a:pt x="523521" y="1289315"/>
                </a:lnTo>
                <a:lnTo>
                  <a:pt x="527756" y="1292754"/>
                </a:lnTo>
                <a:lnTo>
                  <a:pt x="531991" y="1296194"/>
                </a:lnTo>
                <a:lnTo>
                  <a:pt x="536755" y="1299369"/>
                </a:lnTo>
                <a:lnTo>
                  <a:pt x="542048" y="1302015"/>
                </a:lnTo>
                <a:lnTo>
                  <a:pt x="547606" y="1304661"/>
                </a:lnTo>
                <a:lnTo>
                  <a:pt x="553429" y="1307042"/>
                </a:lnTo>
                <a:lnTo>
                  <a:pt x="559781" y="1308894"/>
                </a:lnTo>
                <a:lnTo>
                  <a:pt x="566663" y="1310481"/>
                </a:lnTo>
                <a:lnTo>
                  <a:pt x="573809" y="1311804"/>
                </a:lnTo>
                <a:lnTo>
                  <a:pt x="568780" y="1317361"/>
                </a:lnTo>
                <a:lnTo>
                  <a:pt x="564016" y="1322917"/>
                </a:lnTo>
                <a:lnTo>
                  <a:pt x="560311" y="1328738"/>
                </a:lnTo>
                <a:lnTo>
                  <a:pt x="557135" y="1334294"/>
                </a:lnTo>
                <a:lnTo>
                  <a:pt x="555017" y="1338792"/>
                </a:lnTo>
                <a:lnTo>
                  <a:pt x="553164" y="1342761"/>
                </a:lnTo>
                <a:lnTo>
                  <a:pt x="551312" y="1347259"/>
                </a:lnTo>
                <a:lnTo>
                  <a:pt x="549724" y="1351756"/>
                </a:lnTo>
                <a:lnTo>
                  <a:pt x="547077" y="1361546"/>
                </a:lnTo>
                <a:lnTo>
                  <a:pt x="544430" y="1372129"/>
                </a:lnTo>
                <a:lnTo>
                  <a:pt x="543107" y="1383242"/>
                </a:lnTo>
                <a:lnTo>
                  <a:pt x="541784" y="1395677"/>
                </a:lnTo>
                <a:lnTo>
                  <a:pt x="540725" y="1408642"/>
                </a:lnTo>
                <a:lnTo>
                  <a:pt x="540725" y="1423459"/>
                </a:lnTo>
                <a:lnTo>
                  <a:pt x="540725" y="1437481"/>
                </a:lnTo>
                <a:lnTo>
                  <a:pt x="541784" y="1450711"/>
                </a:lnTo>
                <a:lnTo>
                  <a:pt x="543107" y="1463146"/>
                </a:lnTo>
                <a:lnTo>
                  <a:pt x="544430" y="1474259"/>
                </a:lnTo>
                <a:lnTo>
                  <a:pt x="547077" y="1484842"/>
                </a:lnTo>
                <a:lnTo>
                  <a:pt x="549724" y="1494367"/>
                </a:lnTo>
                <a:lnTo>
                  <a:pt x="551312" y="1499129"/>
                </a:lnTo>
                <a:lnTo>
                  <a:pt x="553164" y="1503627"/>
                </a:lnTo>
                <a:lnTo>
                  <a:pt x="555017" y="1507596"/>
                </a:lnTo>
                <a:lnTo>
                  <a:pt x="557135" y="1512094"/>
                </a:lnTo>
                <a:lnTo>
                  <a:pt x="559781" y="1516327"/>
                </a:lnTo>
                <a:lnTo>
                  <a:pt x="562428" y="1520825"/>
                </a:lnTo>
                <a:lnTo>
                  <a:pt x="321047" y="1520825"/>
                </a:lnTo>
                <a:lnTo>
                  <a:pt x="312842" y="1520825"/>
                </a:lnTo>
                <a:lnTo>
                  <a:pt x="304373" y="1520296"/>
                </a:lnTo>
                <a:lnTo>
                  <a:pt x="296433" y="1519767"/>
                </a:lnTo>
                <a:lnTo>
                  <a:pt x="288228" y="1519238"/>
                </a:lnTo>
                <a:lnTo>
                  <a:pt x="280288" y="1518179"/>
                </a:lnTo>
                <a:lnTo>
                  <a:pt x="272083" y="1517121"/>
                </a:lnTo>
                <a:lnTo>
                  <a:pt x="264407" y="1515798"/>
                </a:lnTo>
                <a:lnTo>
                  <a:pt x="256203" y="1514211"/>
                </a:lnTo>
                <a:lnTo>
                  <a:pt x="248527" y="1512623"/>
                </a:lnTo>
                <a:lnTo>
                  <a:pt x="240852" y="1510771"/>
                </a:lnTo>
                <a:lnTo>
                  <a:pt x="233441" y="1508654"/>
                </a:lnTo>
                <a:lnTo>
                  <a:pt x="225501" y="1506538"/>
                </a:lnTo>
                <a:lnTo>
                  <a:pt x="218090" y="1503892"/>
                </a:lnTo>
                <a:lnTo>
                  <a:pt x="210679" y="1501511"/>
                </a:lnTo>
                <a:lnTo>
                  <a:pt x="203268" y="1498600"/>
                </a:lnTo>
                <a:lnTo>
                  <a:pt x="196122" y="1495690"/>
                </a:lnTo>
                <a:lnTo>
                  <a:pt x="188976" y="1492515"/>
                </a:lnTo>
                <a:lnTo>
                  <a:pt x="181830" y="1489075"/>
                </a:lnTo>
                <a:lnTo>
                  <a:pt x="174948" y="1485636"/>
                </a:lnTo>
                <a:lnTo>
                  <a:pt x="168067" y="1482196"/>
                </a:lnTo>
                <a:lnTo>
                  <a:pt x="161450" y="1478227"/>
                </a:lnTo>
                <a:lnTo>
                  <a:pt x="154569" y="1474523"/>
                </a:lnTo>
                <a:lnTo>
                  <a:pt x="147952" y="1470290"/>
                </a:lnTo>
                <a:lnTo>
                  <a:pt x="141600" y="1466056"/>
                </a:lnTo>
                <a:lnTo>
                  <a:pt x="129160" y="1457061"/>
                </a:lnTo>
                <a:lnTo>
                  <a:pt x="116985" y="1447536"/>
                </a:lnTo>
                <a:lnTo>
                  <a:pt x="105075" y="1437481"/>
                </a:lnTo>
                <a:lnTo>
                  <a:pt x="93959" y="1426634"/>
                </a:lnTo>
                <a:lnTo>
                  <a:pt x="83372" y="1415521"/>
                </a:lnTo>
                <a:lnTo>
                  <a:pt x="73579" y="1404144"/>
                </a:lnTo>
                <a:lnTo>
                  <a:pt x="64051" y="1391973"/>
                </a:lnTo>
                <a:lnTo>
                  <a:pt x="55052" y="1379273"/>
                </a:lnTo>
                <a:lnTo>
                  <a:pt x="50552" y="1373188"/>
                </a:lnTo>
                <a:lnTo>
                  <a:pt x="46582" y="1366309"/>
                </a:lnTo>
                <a:lnTo>
                  <a:pt x="42612" y="1359694"/>
                </a:lnTo>
                <a:lnTo>
                  <a:pt x="38907" y="1352815"/>
                </a:lnTo>
                <a:lnTo>
                  <a:pt x="35466" y="1346200"/>
                </a:lnTo>
                <a:lnTo>
                  <a:pt x="31761" y="1339056"/>
                </a:lnTo>
                <a:lnTo>
                  <a:pt x="28585" y="1332177"/>
                </a:lnTo>
                <a:lnTo>
                  <a:pt x="25409" y="1325034"/>
                </a:lnTo>
                <a:lnTo>
                  <a:pt x="22497" y="1317625"/>
                </a:lnTo>
                <a:lnTo>
                  <a:pt x="19586" y="1310481"/>
                </a:lnTo>
                <a:lnTo>
                  <a:pt x="17204" y="1303073"/>
                </a:lnTo>
                <a:lnTo>
                  <a:pt x="14557" y="1295665"/>
                </a:lnTo>
                <a:lnTo>
                  <a:pt x="12440" y="1287727"/>
                </a:lnTo>
                <a:lnTo>
                  <a:pt x="10322" y="1280054"/>
                </a:lnTo>
                <a:lnTo>
                  <a:pt x="8470" y="1272646"/>
                </a:lnTo>
                <a:lnTo>
                  <a:pt x="6617" y="1264444"/>
                </a:lnTo>
                <a:lnTo>
                  <a:pt x="5294" y="1256771"/>
                </a:lnTo>
                <a:lnTo>
                  <a:pt x="3706" y="1248834"/>
                </a:lnTo>
                <a:lnTo>
                  <a:pt x="2912" y="1240896"/>
                </a:lnTo>
                <a:lnTo>
                  <a:pt x="1853" y="1232959"/>
                </a:lnTo>
                <a:lnTo>
                  <a:pt x="1059" y="1224756"/>
                </a:lnTo>
                <a:lnTo>
                  <a:pt x="529" y="1216554"/>
                </a:lnTo>
                <a:lnTo>
                  <a:pt x="265" y="1208352"/>
                </a:lnTo>
                <a:lnTo>
                  <a:pt x="0" y="1200150"/>
                </a:lnTo>
                <a:lnTo>
                  <a:pt x="0" y="857515"/>
                </a:lnTo>
                <a:lnTo>
                  <a:pt x="265" y="847196"/>
                </a:lnTo>
                <a:lnTo>
                  <a:pt x="1059" y="836348"/>
                </a:lnTo>
                <a:lnTo>
                  <a:pt x="1588" y="826029"/>
                </a:lnTo>
                <a:lnTo>
                  <a:pt x="2912" y="815711"/>
                </a:lnTo>
                <a:lnTo>
                  <a:pt x="4500" y="805656"/>
                </a:lnTo>
                <a:lnTo>
                  <a:pt x="6352" y="795602"/>
                </a:lnTo>
                <a:lnTo>
                  <a:pt x="8205" y="785813"/>
                </a:lnTo>
                <a:lnTo>
                  <a:pt x="10587" y="776023"/>
                </a:lnTo>
                <a:lnTo>
                  <a:pt x="13498" y="766498"/>
                </a:lnTo>
                <a:lnTo>
                  <a:pt x="16410" y="757238"/>
                </a:lnTo>
                <a:lnTo>
                  <a:pt x="19851" y="747713"/>
                </a:lnTo>
                <a:lnTo>
                  <a:pt x="23291" y="738717"/>
                </a:lnTo>
                <a:lnTo>
                  <a:pt x="27261" y="730250"/>
                </a:lnTo>
                <a:lnTo>
                  <a:pt x="31761" y="721519"/>
                </a:lnTo>
                <a:lnTo>
                  <a:pt x="35996" y="712788"/>
                </a:lnTo>
                <a:lnTo>
                  <a:pt x="41024" y="704850"/>
                </a:lnTo>
                <a:lnTo>
                  <a:pt x="46053" y="696648"/>
                </a:lnTo>
                <a:lnTo>
                  <a:pt x="51346" y="688711"/>
                </a:lnTo>
                <a:lnTo>
                  <a:pt x="56905" y="680773"/>
                </a:lnTo>
                <a:lnTo>
                  <a:pt x="62727" y="673365"/>
                </a:lnTo>
                <a:lnTo>
                  <a:pt x="68550" y="666221"/>
                </a:lnTo>
                <a:lnTo>
                  <a:pt x="75167" y="659077"/>
                </a:lnTo>
                <a:lnTo>
                  <a:pt x="81519" y="652198"/>
                </a:lnTo>
                <a:lnTo>
                  <a:pt x="88401" y="645848"/>
                </a:lnTo>
                <a:lnTo>
                  <a:pt x="95547" y="639498"/>
                </a:lnTo>
                <a:lnTo>
                  <a:pt x="102958" y="633413"/>
                </a:lnTo>
                <a:lnTo>
                  <a:pt x="110368" y="627592"/>
                </a:lnTo>
                <a:lnTo>
                  <a:pt x="118308" y="622036"/>
                </a:lnTo>
                <a:lnTo>
                  <a:pt x="126249" y="616744"/>
                </a:lnTo>
                <a:lnTo>
                  <a:pt x="134453" y="611452"/>
                </a:lnTo>
                <a:lnTo>
                  <a:pt x="143188" y="606690"/>
                </a:lnTo>
                <a:lnTo>
                  <a:pt x="151392" y="602192"/>
                </a:lnTo>
                <a:lnTo>
                  <a:pt x="168596" y="587904"/>
                </a:lnTo>
                <a:lnTo>
                  <a:pt x="189505" y="569913"/>
                </a:lnTo>
                <a:lnTo>
                  <a:pt x="214120" y="548481"/>
                </a:lnTo>
                <a:lnTo>
                  <a:pt x="241381" y="524140"/>
                </a:lnTo>
                <a:lnTo>
                  <a:pt x="270760" y="497152"/>
                </a:lnTo>
                <a:lnTo>
                  <a:pt x="301726" y="468048"/>
                </a:lnTo>
                <a:lnTo>
                  <a:pt x="317342" y="452967"/>
                </a:lnTo>
                <a:lnTo>
                  <a:pt x="333222" y="437356"/>
                </a:lnTo>
                <a:lnTo>
                  <a:pt x="349367" y="421217"/>
                </a:lnTo>
                <a:lnTo>
                  <a:pt x="365247" y="405077"/>
                </a:lnTo>
                <a:lnTo>
                  <a:pt x="381128" y="388408"/>
                </a:lnTo>
                <a:lnTo>
                  <a:pt x="396479" y="371740"/>
                </a:lnTo>
                <a:lnTo>
                  <a:pt x="412094" y="354542"/>
                </a:lnTo>
                <a:lnTo>
                  <a:pt x="426916" y="337608"/>
                </a:lnTo>
                <a:lnTo>
                  <a:pt x="441473" y="320411"/>
                </a:lnTo>
                <a:lnTo>
                  <a:pt x="455765" y="303477"/>
                </a:lnTo>
                <a:lnTo>
                  <a:pt x="469263" y="286015"/>
                </a:lnTo>
                <a:lnTo>
                  <a:pt x="482232" y="269081"/>
                </a:lnTo>
                <a:lnTo>
                  <a:pt x="494143" y="252148"/>
                </a:lnTo>
                <a:lnTo>
                  <a:pt x="505523" y="235215"/>
                </a:lnTo>
                <a:lnTo>
                  <a:pt x="515581" y="218810"/>
                </a:lnTo>
                <a:lnTo>
                  <a:pt x="520610" y="210344"/>
                </a:lnTo>
                <a:lnTo>
                  <a:pt x="525374" y="202406"/>
                </a:lnTo>
                <a:lnTo>
                  <a:pt x="529344" y="194204"/>
                </a:lnTo>
                <a:lnTo>
                  <a:pt x="533314" y="186267"/>
                </a:lnTo>
                <a:lnTo>
                  <a:pt x="537019" y="178329"/>
                </a:lnTo>
                <a:lnTo>
                  <a:pt x="540460" y="170656"/>
                </a:lnTo>
                <a:lnTo>
                  <a:pt x="543636" y="162983"/>
                </a:lnTo>
                <a:lnTo>
                  <a:pt x="546283" y="155575"/>
                </a:lnTo>
                <a:lnTo>
                  <a:pt x="548930" y="147902"/>
                </a:lnTo>
                <a:lnTo>
                  <a:pt x="551047" y="140494"/>
                </a:lnTo>
                <a:lnTo>
                  <a:pt x="551047" y="1058"/>
                </a:lnTo>
                <a:lnTo>
                  <a:pt x="553958" y="794"/>
                </a:lnTo>
                <a:lnTo>
                  <a:pt x="561369" y="265"/>
                </a:lnTo>
                <a:lnTo>
                  <a:pt x="5730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28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 animBg="1"/>
      <p:bldP spid="26" grpId="0" animBg="1"/>
      <p:bldP spid="27" grpId="0" animBg="1"/>
      <p:bldP spid="36" grpId="0" animBg="1"/>
      <p:bldP spid="37" grpId="0" animBg="1"/>
      <p:bldP spid="2" grpId="0" animBg="1"/>
      <p:bldP spid="3" grpId="0"/>
      <p:bldP spid="44" grpId="0"/>
      <p:bldP spid="45" grpId="0"/>
      <p:bldP spid="46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" y="638175"/>
            <a:ext cx="10972800" cy="558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21429" y="-175959"/>
            <a:ext cx="694914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b="1" spc="600" dirty="0" smtClean="0">
                <a:solidFill>
                  <a:schemeClr val="accent1">
                    <a:alpha val="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41300" b="1" spc="600" dirty="0">
              <a:solidFill>
                <a:schemeClr val="accent1">
                  <a:alpha val="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2" y="4607510"/>
            <a:ext cx="6074676" cy="22646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4743" y="1347953"/>
            <a:ext cx="560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300" dirty="0" smtClean="0">
                <a:solidFill>
                  <a:schemeClr val="accent2"/>
                </a:solidFill>
              </a:rPr>
              <a:t>课题现状及发展</a:t>
            </a:r>
            <a:endParaRPr lang="zh-CN" altLang="en-US" sz="4800" b="1" spc="300" dirty="0">
              <a:solidFill>
                <a:schemeClr val="accent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7300" y="2169202"/>
            <a:ext cx="459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AND DEVELOPMENT ISSUES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62550" y="2667701"/>
            <a:ext cx="1866900" cy="401228"/>
            <a:chOff x="5162550" y="3954317"/>
            <a:chExt cx="1866900" cy="401228"/>
          </a:xfrm>
        </p:grpSpPr>
        <p:sp>
          <p:nvSpPr>
            <p:cNvPr id="7" name="文本框 6"/>
            <p:cNvSpPr txBox="1"/>
            <p:nvPr/>
          </p:nvSpPr>
          <p:spPr>
            <a:xfrm>
              <a:off x="5276071" y="398565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课题现状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162550" y="395431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62550" y="3187948"/>
            <a:ext cx="1866900" cy="401228"/>
            <a:chOff x="5162550" y="4445997"/>
            <a:chExt cx="1866900" cy="401228"/>
          </a:xfrm>
        </p:grpSpPr>
        <p:sp>
          <p:nvSpPr>
            <p:cNvPr id="10" name="文本框 9"/>
            <p:cNvSpPr txBox="1"/>
            <p:nvPr/>
          </p:nvSpPr>
          <p:spPr>
            <a:xfrm>
              <a:off x="5276071" y="4477334"/>
              <a:ext cx="163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发展趋势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162550" y="4445997"/>
              <a:ext cx="1866900" cy="40122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MH" val="20160511172552"/>
  <p:tag name="MH_LIBRARY" val="GRAPHIC"/>
  <p:tag name="MH_TYPE" val="SubTitle"/>
  <p:tag name="MH_ORDER" val="4"/>
</p:tagLst>
</file>

<file path=ppt/tags/tag10.xml><?xml version="1.0" encoding="utf-8"?>
<p:tagLst xmlns:p="http://schemas.openxmlformats.org/presentationml/2006/main">
  <p:tag name="MH" val="20160517081114"/>
  <p:tag name="MH_LIBRARY" val="GRAPHIC"/>
  <p:tag name="MH_TYPE" val="Other"/>
  <p:tag name="MH_ORDER" val="1"/>
</p:tagLst>
</file>

<file path=ppt/tags/tag100.xml><?xml version="1.0" encoding="utf-8"?>
<p:tagLst xmlns:p="http://schemas.openxmlformats.org/presentationml/2006/main">
  <p:tag name="MH" val="20160517091309"/>
  <p:tag name="MH_LIBRARY" val="GRAPHIC"/>
  <p:tag name="MH_TYPE" val="Other"/>
  <p:tag name="MH_ORDER" val="8"/>
</p:tagLst>
</file>

<file path=ppt/tags/tag101.xml><?xml version="1.0" encoding="utf-8"?>
<p:tagLst xmlns:p="http://schemas.openxmlformats.org/presentationml/2006/main">
  <p:tag name="MH" val="20160517091309"/>
  <p:tag name="MH_LIBRARY" val="GRAPHIC"/>
  <p:tag name="MH_TYPE" val="Other"/>
  <p:tag name="MH_ORDER" val="9"/>
</p:tagLst>
</file>

<file path=ppt/tags/tag102.xml><?xml version="1.0" encoding="utf-8"?>
<p:tagLst xmlns:p="http://schemas.openxmlformats.org/presentationml/2006/main">
  <p:tag name="MH" val="20160517091309"/>
  <p:tag name="MH_LIBRARY" val="GRAPHIC"/>
  <p:tag name="MH_TYPE" val="Other"/>
  <p:tag name="MH_ORDER" val="10"/>
</p:tagLst>
</file>

<file path=ppt/tags/tag103.xml><?xml version="1.0" encoding="utf-8"?>
<p:tagLst xmlns:p="http://schemas.openxmlformats.org/presentationml/2006/main">
  <p:tag name="MH" val="20160517091309"/>
  <p:tag name="MH_LIBRARY" val="GRAPHIC"/>
  <p:tag name="MH_TYPE" val="Other"/>
  <p:tag name="MH_ORDER" val="11"/>
</p:tagLst>
</file>

<file path=ppt/tags/tag104.xml><?xml version="1.0" encoding="utf-8"?>
<p:tagLst xmlns:p="http://schemas.openxmlformats.org/presentationml/2006/main">
  <p:tag name="MH" val="20160517091559"/>
  <p:tag name="MH_LIBRARY" val="GRAPHIC"/>
  <p:tag name="MH_TYPE" val="Other"/>
  <p:tag name="MH_ORDER" val="1"/>
</p:tagLst>
</file>

<file path=ppt/tags/tag105.xml><?xml version="1.0" encoding="utf-8"?>
<p:tagLst xmlns:p="http://schemas.openxmlformats.org/presentationml/2006/main">
  <p:tag name="MH" val="20160517091559"/>
  <p:tag name="MH_LIBRARY" val="GRAPHIC"/>
  <p:tag name="MH_TYPE" val="Other"/>
  <p:tag name="MH_ORDER" val="10"/>
</p:tagLst>
</file>

<file path=ppt/tags/tag106.xml><?xml version="1.0" encoding="utf-8"?>
<p:tagLst xmlns:p="http://schemas.openxmlformats.org/presentationml/2006/main">
  <p:tag name="MH" val="20160517091559"/>
  <p:tag name="MH_LIBRARY" val="GRAPHIC"/>
  <p:tag name="MH_TYPE" val="SubTitle"/>
  <p:tag name="MH_ORDER" val="1"/>
</p:tagLst>
</file>

<file path=ppt/tags/tag107.xml><?xml version="1.0" encoding="utf-8"?>
<p:tagLst xmlns:p="http://schemas.openxmlformats.org/presentationml/2006/main">
  <p:tag name="MH" val="20160517091559"/>
  <p:tag name="MH_LIBRARY" val="GRAPHIC"/>
  <p:tag name="MH_TYPE" val="Other"/>
  <p:tag name="MH_ORDER" val="2"/>
</p:tagLst>
</file>

<file path=ppt/tags/tag108.xml><?xml version="1.0" encoding="utf-8"?>
<p:tagLst xmlns:p="http://schemas.openxmlformats.org/presentationml/2006/main">
  <p:tag name="MH" val="20160517091559"/>
  <p:tag name="MH_LIBRARY" val="GRAPHIC"/>
  <p:tag name="MH_TYPE" val="Other"/>
  <p:tag name="MH_ORDER" val="9"/>
</p:tagLst>
</file>

<file path=ppt/tags/tag109.xml><?xml version="1.0" encoding="utf-8"?>
<p:tagLst xmlns:p="http://schemas.openxmlformats.org/presentationml/2006/main">
  <p:tag name="MH" val="20160517091559"/>
  <p:tag name="MH_LIBRARY" val="GRAPHIC"/>
  <p:tag name="MH_TYPE" val="SubTitle"/>
  <p:tag name="MH_ORDER" val="2"/>
</p:tagLst>
</file>

<file path=ppt/tags/tag11.xml><?xml version="1.0" encoding="utf-8"?>
<p:tagLst xmlns:p="http://schemas.openxmlformats.org/presentationml/2006/main">
  <p:tag name="MH" val="20160517081114"/>
  <p:tag name="MH_LIBRARY" val="GRAPHIC"/>
  <p:tag name="MH_TYPE" val="Other"/>
  <p:tag name="MH_ORDER" val="2"/>
</p:tagLst>
</file>

<file path=ppt/tags/tag110.xml><?xml version="1.0" encoding="utf-8"?>
<p:tagLst xmlns:p="http://schemas.openxmlformats.org/presentationml/2006/main">
  <p:tag name="MH" val="20160517091559"/>
  <p:tag name="MH_LIBRARY" val="GRAPHIC"/>
  <p:tag name="MH_TYPE" val="Other"/>
  <p:tag name="MH_ORDER" val="3"/>
</p:tagLst>
</file>

<file path=ppt/tags/tag111.xml><?xml version="1.0" encoding="utf-8"?>
<p:tagLst xmlns:p="http://schemas.openxmlformats.org/presentationml/2006/main">
  <p:tag name="MH" val="20160517091559"/>
  <p:tag name="MH_LIBRARY" val="GRAPHIC"/>
  <p:tag name="MH_TYPE" val="Other"/>
  <p:tag name="MH_ORDER" val="8"/>
</p:tagLst>
</file>

<file path=ppt/tags/tag112.xml><?xml version="1.0" encoding="utf-8"?>
<p:tagLst xmlns:p="http://schemas.openxmlformats.org/presentationml/2006/main">
  <p:tag name="MH" val="20160517091559"/>
  <p:tag name="MH_LIBRARY" val="GRAPHIC"/>
  <p:tag name="MH_TYPE" val="SubTitle"/>
  <p:tag name="MH_ORDER" val="3"/>
</p:tagLst>
</file>

<file path=ppt/tags/tag113.xml><?xml version="1.0" encoding="utf-8"?>
<p:tagLst xmlns:p="http://schemas.openxmlformats.org/presentationml/2006/main">
  <p:tag name="MH" val="20160517091559"/>
  <p:tag name="MH_LIBRARY" val="GRAPHIC"/>
  <p:tag name="MH_TYPE" val="Other"/>
  <p:tag name="MH_ORDER" val="4"/>
</p:tagLst>
</file>

<file path=ppt/tags/tag114.xml><?xml version="1.0" encoding="utf-8"?>
<p:tagLst xmlns:p="http://schemas.openxmlformats.org/presentationml/2006/main">
  <p:tag name="MH" val="20160517091559"/>
  <p:tag name="MH_LIBRARY" val="GRAPHIC"/>
  <p:tag name="MH_TYPE" val="Other"/>
  <p:tag name="MH_ORDER" val="7"/>
</p:tagLst>
</file>

<file path=ppt/tags/tag115.xml><?xml version="1.0" encoding="utf-8"?>
<p:tagLst xmlns:p="http://schemas.openxmlformats.org/presentationml/2006/main">
  <p:tag name="MH" val="20160517091559"/>
  <p:tag name="MH_LIBRARY" val="GRAPHIC"/>
  <p:tag name="MH_TYPE" val="SubTitle"/>
  <p:tag name="MH_ORDER" val="4"/>
</p:tagLst>
</file>

<file path=ppt/tags/tag116.xml><?xml version="1.0" encoding="utf-8"?>
<p:tagLst xmlns:p="http://schemas.openxmlformats.org/presentationml/2006/main">
  <p:tag name="MH" val="20160517091559"/>
  <p:tag name="MH_LIBRARY" val="GRAPHIC"/>
  <p:tag name="MH_TYPE" val="Other"/>
  <p:tag name="MH_ORDER" val="5"/>
</p:tagLst>
</file>

<file path=ppt/tags/tag117.xml><?xml version="1.0" encoding="utf-8"?>
<p:tagLst xmlns:p="http://schemas.openxmlformats.org/presentationml/2006/main">
  <p:tag name="MH" val="20160517091559"/>
  <p:tag name="MH_LIBRARY" val="GRAPHIC"/>
  <p:tag name="MH_TYPE" val="Other"/>
  <p:tag name="MH_ORDER" val="6"/>
</p:tagLst>
</file>

<file path=ppt/tags/tag118.xml><?xml version="1.0" encoding="utf-8"?>
<p:tagLst xmlns:p="http://schemas.openxmlformats.org/presentationml/2006/main">
  <p:tag name="MH" val="20160517091559"/>
  <p:tag name="MH_LIBRARY" val="GRAPHIC"/>
  <p:tag name="MH_TYPE" val="SubTitle"/>
  <p:tag name="MH_ORDER" val="5"/>
</p:tagLst>
</file>

<file path=ppt/tags/tag119.xml><?xml version="1.0" encoding="utf-8"?>
<p:tagLst xmlns:p="http://schemas.openxmlformats.org/presentationml/2006/main">
  <p:tag name="MH" val="20160517091559"/>
  <p:tag name="MH_LIBRARY" val="GRAPHIC"/>
  <p:tag name="MH_TYPE" val="Other"/>
  <p:tag name="MH_ORDER" val="11"/>
</p:tagLst>
</file>

<file path=ppt/tags/tag12.xml><?xml version="1.0" encoding="utf-8"?>
<p:tagLst xmlns:p="http://schemas.openxmlformats.org/presentationml/2006/main">
  <p:tag name="MH" val="20160517081114"/>
  <p:tag name="MH_LIBRARY" val="GRAPHIC"/>
  <p:tag name="MH_TYPE" val="Other"/>
  <p:tag name="MH_ORDER" val="4"/>
</p:tagLst>
</file>

<file path=ppt/tags/tag120.xml><?xml version="1.0" encoding="utf-8"?>
<p:tagLst xmlns:p="http://schemas.openxmlformats.org/presentationml/2006/main">
  <p:tag name="MH" val="20160517091559"/>
  <p:tag name="MH_LIBRARY" val="GRAPHIC"/>
  <p:tag name="MH_TYPE" val="Other"/>
  <p:tag name="MH_ORDER" val="12"/>
</p:tagLst>
</file>

<file path=ppt/tags/tag121.xml><?xml version="1.0" encoding="utf-8"?>
<p:tagLst xmlns:p="http://schemas.openxmlformats.org/presentationml/2006/main">
  <p:tag name="MH" val="20160517091559"/>
  <p:tag name="MH_LIBRARY" val="GRAPHIC"/>
  <p:tag name="MH_TYPE" val="Other"/>
  <p:tag name="MH_ORDER" val="13"/>
</p:tagLst>
</file>

<file path=ppt/tags/tag122.xml><?xml version="1.0" encoding="utf-8"?>
<p:tagLst xmlns:p="http://schemas.openxmlformats.org/presentationml/2006/main">
  <p:tag name="MH" val="20160517091559"/>
  <p:tag name="MH_LIBRARY" val="GRAPHIC"/>
  <p:tag name="MH_TYPE" val="Other"/>
  <p:tag name="MH_ORDER" val="14"/>
</p:tagLst>
</file>

<file path=ppt/tags/tag123.xml><?xml version="1.0" encoding="utf-8"?>
<p:tagLst xmlns:p="http://schemas.openxmlformats.org/presentationml/2006/main">
  <p:tag name="MH" val="20160517091559"/>
  <p:tag name="MH_LIBRARY" val="GRAPHIC"/>
  <p:tag name="MH_TYPE" val="Other"/>
  <p:tag name="MH_ORDER" val="15"/>
</p:tagLst>
</file>

<file path=ppt/tags/tag124.xml><?xml version="1.0" encoding="utf-8"?>
<p:tagLst xmlns:p="http://schemas.openxmlformats.org/presentationml/2006/main">
  <p:tag name="MH" val="20160517091910"/>
  <p:tag name="MH_LIBRARY" val="GRAPHIC"/>
  <p:tag name="MH_TYPE" val="Other"/>
  <p:tag name="MH_ORDER" val="1"/>
</p:tagLst>
</file>

<file path=ppt/tags/tag125.xml><?xml version="1.0" encoding="utf-8"?>
<p:tagLst xmlns:p="http://schemas.openxmlformats.org/presentationml/2006/main">
  <p:tag name="MH" val="20160517091910"/>
  <p:tag name="MH_LIBRARY" val="GRAPHIC"/>
  <p:tag name="MH_TYPE" val="Text"/>
  <p:tag name="MH_ORDER" val="2"/>
</p:tagLst>
</file>

<file path=ppt/tags/tag126.xml><?xml version="1.0" encoding="utf-8"?>
<p:tagLst xmlns:p="http://schemas.openxmlformats.org/presentationml/2006/main">
  <p:tag name="MH" val="20160517091910"/>
  <p:tag name="MH_LIBRARY" val="GRAPHIC"/>
  <p:tag name="MH_TYPE" val="Other"/>
  <p:tag name="MH_ORDER" val="2"/>
</p:tagLst>
</file>

<file path=ppt/tags/tag127.xml><?xml version="1.0" encoding="utf-8"?>
<p:tagLst xmlns:p="http://schemas.openxmlformats.org/presentationml/2006/main">
  <p:tag name="MH" val="20160517091910"/>
  <p:tag name="MH_LIBRARY" val="GRAPHIC"/>
  <p:tag name="MH_TYPE" val="Other"/>
  <p:tag name="MH_ORDER" val="3"/>
</p:tagLst>
</file>

<file path=ppt/tags/tag128.xml><?xml version="1.0" encoding="utf-8"?>
<p:tagLst xmlns:p="http://schemas.openxmlformats.org/presentationml/2006/main">
  <p:tag name="MH" val="20160517091910"/>
  <p:tag name="MH_LIBRARY" val="GRAPHIC"/>
  <p:tag name="MH_TYPE" val="SubTitle"/>
  <p:tag name="MH_ORDER" val="2"/>
</p:tagLst>
</file>

<file path=ppt/tags/tag129.xml><?xml version="1.0" encoding="utf-8"?>
<p:tagLst xmlns:p="http://schemas.openxmlformats.org/presentationml/2006/main">
  <p:tag name="MH" val="20160517091910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60517081114"/>
  <p:tag name="MH_LIBRARY" val="GRAPHIC"/>
  <p:tag name="MH_TYPE" val="Other"/>
  <p:tag name="MH_ORDER" val="5"/>
</p:tagLst>
</file>

<file path=ppt/tags/tag130.xml><?xml version="1.0" encoding="utf-8"?>
<p:tagLst xmlns:p="http://schemas.openxmlformats.org/presentationml/2006/main">
  <p:tag name="MH" val="20160517091910"/>
  <p:tag name="MH_LIBRARY" val="GRAPHIC"/>
  <p:tag name="MH_TYPE" val="Other"/>
  <p:tag name="MH_ORDER" val="4"/>
</p:tagLst>
</file>

<file path=ppt/tags/tag131.xml><?xml version="1.0" encoding="utf-8"?>
<p:tagLst xmlns:p="http://schemas.openxmlformats.org/presentationml/2006/main">
  <p:tag name="MH" val="20160517091910"/>
  <p:tag name="MH_LIBRARY" val="GRAPHIC"/>
  <p:tag name="MH_TYPE" val="Other"/>
  <p:tag name="MH_ORDER" val="5"/>
</p:tagLst>
</file>

<file path=ppt/tags/tag132.xml><?xml version="1.0" encoding="utf-8"?>
<p:tagLst xmlns:p="http://schemas.openxmlformats.org/presentationml/2006/main">
  <p:tag name="MH" val="20160517091910"/>
  <p:tag name="MH_LIBRARY" val="GRAPHIC"/>
  <p:tag name="MH_TYPE" val="SubTitle"/>
  <p:tag name="MH_ORDER" val="1"/>
</p:tagLst>
</file>

<file path=ppt/tags/tag133.xml><?xml version="1.0" encoding="utf-8"?>
<p:tagLst xmlns:p="http://schemas.openxmlformats.org/presentationml/2006/main">
  <p:tag name="MH" val="20160517091910"/>
  <p:tag name="MH_LIBRARY" val="GRAPHIC"/>
  <p:tag name="MH_TYPE" val="Text"/>
  <p:tag name="MH_ORDER" val="3"/>
</p:tagLst>
</file>

<file path=ppt/tags/tag134.xml><?xml version="1.0" encoding="utf-8"?>
<p:tagLst xmlns:p="http://schemas.openxmlformats.org/presentationml/2006/main">
  <p:tag name="MH" val="20160517091910"/>
  <p:tag name="MH_LIBRARY" val="GRAPHIC"/>
  <p:tag name="MH_TYPE" val="Other"/>
  <p:tag name="MH_ORDER" val="6"/>
</p:tagLst>
</file>

<file path=ppt/tags/tag135.xml><?xml version="1.0" encoding="utf-8"?>
<p:tagLst xmlns:p="http://schemas.openxmlformats.org/presentationml/2006/main">
  <p:tag name="MH" val="20160517091910"/>
  <p:tag name="MH_LIBRARY" val="GRAPHIC"/>
  <p:tag name="MH_TYPE" val="Other"/>
  <p:tag name="MH_ORDER" val="7"/>
</p:tagLst>
</file>

<file path=ppt/tags/tag136.xml><?xml version="1.0" encoding="utf-8"?>
<p:tagLst xmlns:p="http://schemas.openxmlformats.org/presentationml/2006/main">
  <p:tag name="MH" val="20160517091910"/>
  <p:tag name="MH_LIBRARY" val="GRAPHIC"/>
  <p:tag name="MH_TYPE" val="SubTitle"/>
  <p:tag name="MH_ORDER" val="3"/>
</p:tagLst>
</file>

<file path=ppt/tags/tag137.xml><?xml version="1.0" encoding="utf-8"?>
<p:tagLst xmlns:p="http://schemas.openxmlformats.org/presentationml/2006/main">
  <p:tag name="MH" val="20160517091910"/>
  <p:tag name="MH_LIBRARY" val="GRAPHIC"/>
  <p:tag name="MH_TYPE" val="Other"/>
  <p:tag name="MH_ORDER" val="8"/>
</p:tagLst>
</file>

<file path=ppt/tags/tag138.xml><?xml version="1.0" encoding="utf-8"?>
<p:tagLst xmlns:p="http://schemas.openxmlformats.org/presentationml/2006/main">
  <p:tag name="MH" val="20160517091910"/>
  <p:tag name="MH_LIBRARY" val="GRAPHIC"/>
  <p:tag name="MH_TYPE" val="Other"/>
  <p:tag name="MH_ORDER" val="9"/>
</p:tagLst>
</file>

<file path=ppt/tags/tag139.xml><?xml version="1.0" encoding="utf-8"?>
<p:tagLst xmlns:p="http://schemas.openxmlformats.org/presentationml/2006/main">
  <p:tag name="MH" val="20160511172211"/>
  <p:tag name="MH_LIBRARY" val="GRAPHIC"/>
  <p:tag name="MH_TYPE" val="Desc"/>
  <p:tag name="MH_ORDER" val="1"/>
</p:tagLst>
</file>

<file path=ppt/tags/tag14.xml><?xml version="1.0" encoding="utf-8"?>
<p:tagLst xmlns:p="http://schemas.openxmlformats.org/presentationml/2006/main">
  <p:tag name="MH" val="20160517081114"/>
  <p:tag name="MH_LIBRARY" val="GRAPHIC"/>
  <p:tag name="MH_TYPE" val="Other"/>
  <p:tag name="MH_ORDER" val="6"/>
</p:tagLst>
</file>

<file path=ppt/tags/tag140.xml><?xml version="1.0" encoding="utf-8"?>
<p:tagLst xmlns:p="http://schemas.openxmlformats.org/presentationml/2006/main">
  <p:tag name="MH" val="20160517092336"/>
  <p:tag name="MH_LIBRARY" val="GRAPHIC"/>
  <p:tag name="MH_TYPE" val="Other"/>
  <p:tag name="MH_ORDER" val="1"/>
</p:tagLst>
</file>

<file path=ppt/tags/tag141.xml><?xml version="1.0" encoding="utf-8"?>
<p:tagLst xmlns:p="http://schemas.openxmlformats.org/presentationml/2006/main">
  <p:tag name="MH" val="20160517092336"/>
  <p:tag name="MH_LIBRARY" val="GRAPHIC"/>
  <p:tag name="MH_TYPE" val="Other"/>
  <p:tag name="MH_ORDER" val="2"/>
</p:tagLst>
</file>

<file path=ppt/tags/tag142.xml><?xml version="1.0" encoding="utf-8"?>
<p:tagLst xmlns:p="http://schemas.openxmlformats.org/presentationml/2006/main">
  <p:tag name="MH" val="20160517092336"/>
  <p:tag name="MH_LIBRARY" val="GRAPHIC"/>
  <p:tag name="MH_TYPE" val="Other"/>
  <p:tag name="MH_ORDER" val="3"/>
</p:tagLst>
</file>

<file path=ppt/tags/tag143.xml><?xml version="1.0" encoding="utf-8"?>
<p:tagLst xmlns:p="http://schemas.openxmlformats.org/presentationml/2006/main">
  <p:tag name="MH" val="20160517092336"/>
  <p:tag name="MH_LIBRARY" val="GRAPHIC"/>
  <p:tag name="MH_TYPE" val="Other"/>
  <p:tag name="MH_ORDER" val="4"/>
</p:tagLst>
</file>

<file path=ppt/tags/tag144.xml><?xml version="1.0" encoding="utf-8"?>
<p:tagLst xmlns:p="http://schemas.openxmlformats.org/presentationml/2006/main">
  <p:tag name="MH" val="20160517092336"/>
  <p:tag name="MH_LIBRARY" val="GRAPHIC"/>
  <p:tag name="MH_TYPE" val="SubTitle"/>
  <p:tag name="MH_ORDER" val="3"/>
</p:tagLst>
</file>

<file path=ppt/tags/tag145.xml><?xml version="1.0" encoding="utf-8"?>
<p:tagLst xmlns:p="http://schemas.openxmlformats.org/presentationml/2006/main">
  <p:tag name="MH" val="20160517092336"/>
  <p:tag name="MH_LIBRARY" val="GRAPHIC"/>
  <p:tag name="MH_TYPE" val="Other"/>
  <p:tag name="MH_ORDER" val="5"/>
</p:tagLst>
</file>

<file path=ppt/tags/tag146.xml><?xml version="1.0" encoding="utf-8"?>
<p:tagLst xmlns:p="http://schemas.openxmlformats.org/presentationml/2006/main">
  <p:tag name="MH" val="20160517092336"/>
  <p:tag name="MH_LIBRARY" val="GRAPHIC"/>
  <p:tag name="MH_TYPE" val="SubTitle"/>
  <p:tag name="MH_ORDER" val="2"/>
</p:tagLst>
</file>

<file path=ppt/tags/tag147.xml><?xml version="1.0" encoding="utf-8"?>
<p:tagLst xmlns:p="http://schemas.openxmlformats.org/presentationml/2006/main">
  <p:tag name="MH" val="20160517092336"/>
  <p:tag name="MH_LIBRARY" val="GRAPHIC"/>
  <p:tag name="MH_TYPE" val="Other"/>
  <p:tag name="MH_ORDER" val="6"/>
</p:tagLst>
</file>

<file path=ppt/tags/tag148.xml><?xml version="1.0" encoding="utf-8"?>
<p:tagLst xmlns:p="http://schemas.openxmlformats.org/presentationml/2006/main">
  <p:tag name="MH" val="20160517092336"/>
  <p:tag name="MH_LIBRARY" val="GRAPHIC"/>
  <p:tag name="MH_TYPE" val="SubTitle"/>
  <p:tag name="MH_ORDER" val="1"/>
</p:tagLst>
</file>

<file path=ppt/tags/tag149.xml><?xml version="1.0" encoding="utf-8"?>
<p:tagLst xmlns:p="http://schemas.openxmlformats.org/presentationml/2006/main">
  <p:tag name="MH" val="20160517092336"/>
  <p:tag name="MH_LIBRARY" val="GRAPHIC"/>
  <p:tag name="MH_TYPE" val="Other"/>
  <p:tag name="MH_ORDER" val="7"/>
</p:tagLst>
</file>

<file path=ppt/tags/tag15.xml><?xml version="1.0" encoding="utf-8"?>
<p:tagLst xmlns:p="http://schemas.openxmlformats.org/presentationml/2006/main">
  <p:tag name="MH" val="20160517081114"/>
  <p:tag name="MH_LIBRARY" val="GRAPHIC"/>
  <p:tag name="MH_TYPE" val="Other"/>
  <p:tag name="MH_ORDER" val="7"/>
</p:tagLst>
</file>

<file path=ppt/tags/tag150.xml><?xml version="1.0" encoding="utf-8"?>
<p:tagLst xmlns:p="http://schemas.openxmlformats.org/presentationml/2006/main">
  <p:tag name="MH" val="20160517092336"/>
  <p:tag name="MH_LIBRARY" val="GRAPHIC"/>
  <p:tag name="MH_TYPE" val="SubTitle"/>
  <p:tag name="MH_ORDER" val="4"/>
</p:tagLst>
</file>

<file path=ppt/tags/tag151.xml><?xml version="1.0" encoding="utf-8"?>
<p:tagLst xmlns:p="http://schemas.openxmlformats.org/presentationml/2006/main">
  <p:tag name="MH" val="20160517092336"/>
  <p:tag name="MH_LIBRARY" val="GRAPHIC"/>
  <p:tag name="MH_TYPE" val="Other"/>
  <p:tag name="MH_ORDER" val="8"/>
</p:tagLst>
</file>

<file path=ppt/tags/tag152.xml><?xml version="1.0" encoding="utf-8"?>
<p:tagLst xmlns:p="http://schemas.openxmlformats.org/presentationml/2006/main">
  <p:tag name="MH" val="20160517092629"/>
  <p:tag name="MH_LIBRARY" val="GRAPHIC"/>
  <p:tag name="MH_TYPE" val="Other"/>
  <p:tag name="MH_ORDER" val="1"/>
</p:tagLst>
</file>

<file path=ppt/tags/tag153.xml><?xml version="1.0" encoding="utf-8"?>
<p:tagLst xmlns:p="http://schemas.openxmlformats.org/presentationml/2006/main">
  <p:tag name="MH" val="20160517092629"/>
  <p:tag name="MH_LIBRARY" val="GRAPHIC"/>
  <p:tag name="MH_TYPE" val="Other"/>
  <p:tag name="MH_ORDER" val="2"/>
</p:tagLst>
</file>

<file path=ppt/tags/tag154.xml><?xml version="1.0" encoding="utf-8"?>
<p:tagLst xmlns:p="http://schemas.openxmlformats.org/presentationml/2006/main">
  <p:tag name="MH" val="20160517092629"/>
  <p:tag name="MH_LIBRARY" val="GRAPHIC"/>
  <p:tag name="MH_TYPE" val="Other"/>
  <p:tag name="MH_ORDER" val="3"/>
</p:tagLst>
</file>

<file path=ppt/tags/tag155.xml><?xml version="1.0" encoding="utf-8"?>
<p:tagLst xmlns:p="http://schemas.openxmlformats.org/presentationml/2006/main">
  <p:tag name="MH" val="20160517092629"/>
  <p:tag name="MH_LIBRARY" val="GRAPHIC"/>
  <p:tag name="MH_TYPE" val="Other"/>
  <p:tag name="MH_ORDER" val="4"/>
</p:tagLst>
</file>

<file path=ppt/tags/tag156.xml><?xml version="1.0" encoding="utf-8"?>
<p:tagLst xmlns:p="http://schemas.openxmlformats.org/presentationml/2006/main">
  <p:tag name="MH" val="20160517092629"/>
  <p:tag name="MH_LIBRARY" val="GRAPHIC"/>
  <p:tag name="MH_TYPE" val="Other"/>
  <p:tag name="MH_ORDER" val="5"/>
</p:tagLst>
</file>

<file path=ppt/tags/tag157.xml><?xml version="1.0" encoding="utf-8"?>
<p:tagLst xmlns:p="http://schemas.openxmlformats.org/presentationml/2006/main">
  <p:tag name="MH" val="20160517092629"/>
  <p:tag name="MH_LIBRARY" val="GRAPHIC"/>
  <p:tag name="MH_TYPE" val="SubTitle"/>
  <p:tag name="MH_ORDER" val="1"/>
</p:tagLst>
</file>

<file path=ppt/tags/tag158.xml><?xml version="1.0" encoding="utf-8"?>
<p:tagLst xmlns:p="http://schemas.openxmlformats.org/presentationml/2006/main">
  <p:tag name="MH" val="20160517092629"/>
  <p:tag name="MH_LIBRARY" val="GRAPHIC"/>
  <p:tag name="MH_TYPE" val="Other"/>
  <p:tag name="MH_ORDER" val="6"/>
</p:tagLst>
</file>

<file path=ppt/tags/tag159.xml><?xml version="1.0" encoding="utf-8"?>
<p:tagLst xmlns:p="http://schemas.openxmlformats.org/presentationml/2006/main">
  <p:tag name="MH" val="20160517092629"/>
  <p:tag name="MH_LIBRARY" val="GRAPHIC"/>
  <p:tag name="MH_TYPE" val="Other"/>
  <p:tag name="MH_ORDER" val="7"/>
</p:tagLst>
</file>

<file path=ppt/tags/tag16.xml><?xml version="1.0" encoding="utf-8"?>
<p:tagLst xmlns:p="http://schemas.openxmlformats.org/presentationml/2006/main">
  <p:tag name="MH" val="20160517081114"/>
  <p:tag name="MH_LIBRARY" val="GRAPHIC"/>
  <p:tag name="MH_TYPE" val="Other"/>
  <p:tag name="MH_ORDER" val="8"/>
</p:tagLst>
</file>

<file path=ppt/tags/tag160.xml><?xml version="1.0" encoding="utf-8"?>
<p:tagLst xmlns:p="http://schemas.openxmlformats.org/presentationml/2006/main">
  <p:tag name="MH" val="20160517092629"/>
  <p:tag name="MH_LIBRARY" val="GRAPHIC"/>
  <p:tag name="MH_TYPE" val="Other"/>
  <p:tag name="MH_ORDER" val="8"/>
</p:tagLst>
</file>

<file path=ppt/tags/tag161.xml><?xml version="1.0" encoding="utf-8"?>
<p:tagLst xmlns:p="http://schemas.openxmlformats.org/presentationml/2006/main">
  <p:tag name="MH" val="20160517092629"/>
  <p:tag name="MH_LIBRARY" val="GRAPHIC"/>
  <p:tag name="MH_TYPE" val="Other"/>
  <p:tag name="MH_ORDER" val="9"/>
</p:tagLst>
</file>

<file path=ppt/tags/tag162.xml><?xml version="1.0" encoding="utf-8"?>
<p:tagLst xmlns:p="http://schemas.openxmlformats.org/presentationml/2006/main">
  <p:tag name="MH" val="20160517092629"/>
  <p:tag name="MH_LIBRARY" val="GRAPHIC"/>
  <p:tag name="MH_TYPE" val="Other"/>
  <p:tag name="MH_ORDER" val="10"/>
</p:tagLst>
</file>

<file path=ppt/tags/tag163.xml><?xml version="1.0" encoding="utf-8"?>
<p:tagLst xmlns:p="http://schemas.openxmlformats.org/presentationml/2006/main">
  <p:tag name="MH" val="20160517092629"/>
  <p:tag name="MH_LIBRARY" val="GRAPHIC"/>
  <p:tag name="MH_TYPE" val="Other"/>
  <p:tag name="MH_ORDER" val="11"/>
</p:tagLst>
</file>

<file path=ppt/tags/tag164.xml><?xml version="1.0" encoding="utf-8"?>
<p:tagLst xmlns:p="http://schemas.openxmlformats.org/presentationml/2006/main">
  <p:tag name="MH" val="20160517092629"/>
  <p:tag name="MH_LIBRARY" val="GRAPHIC"/>
  <p:tag name="MH_TYPE" val="SubTitle"/>
  <p:tag name="MH_ORDER" val="2"/>
</p:tagLst>
</file>

<file path=ppt/tags/tag165.xml><?xml version="1.0" encoding="utf-8"?>
<p:tagLst xmlns:p="http://schemas.openxmlformats.org/presentationml/2006/main">
  <p:tag name="MH" val="20160517092629"/>
  <p:tag name="MH_LIBRARY" val="GRAPHIC"/>
  <p:tag name="MH_TYPE" val="Other"/>
  <p:tag name="MH_ORDER" val="12"/>
</p:tagLst>
</file>

<file path=ppt/tags/tag166.xml><?xml version="1.0" encoding="utf-8"?>
<p:tagLst xmlns:p="http://schemas.openxmlformats.org/presentationml/2006/main">
  <p:tag name="MH" val="20160517092629"/>
  <p:tag name="MH_LIBRARY" val="GRAPHIC"/>
  <p:tag name="MH_TYPE" val="Other"/>
  <p:tag name="MH_ORDER" val="13"/>
</p:tagLst>
</file>

<file path=ppt/tags/tag167.xml><?xml version="1.0" encoding="utf-8"?>
<p:tagLst xmlns:p="http://schemas.openxmlformats.org/presentationml/2006/main">
  <p:tag name="MH" val="20160517092629"/>
  <p:tag name="MH_LIBRARY" val="GRAPHIC"/>
  <p:tag name="MH_TYPE" val="Other"/>
  <p:tag name="MH_ORDER" val="14"/>
</p:tagLst>
</file>

<file path=ppt/tags/tag168.xml><?xml version="1.0" encoding="utf-8"?>
<p:tagLst xmlns:p="http://schemas.openxmlformats.org/presentationml/2006/main">
  <p:tag name="MH" val="20160517092629"/>
  <p:tag name="MH_LIBRARY" val="GRAPHIC"/>
  <p:tag name="MH_TYPE" val="Other"/>
  <p:tag name="MH_ORDER" val="15"/>
</p:tagLst>
</file>

<file path=ppt/tags/tag169.xml><?xml version="1.0" encoding="utf-8"?>
<p:tagLst xmlns:p="http://schemas.openxmlformats.org/presentationml/2006/main">
  <p:tag name="MH" val="20160517092629"/>
  <p:tag name="MH_LIBRARY" val="GRAPHIC"/>
  <p:tag name="MH_TYPE" val="Other"/>
  <p:tag name="MH_ORDER" val="16"/>
</p:tagLst>
</file>

<file path=ppt/tags/tag17.xml><?xml version="1.0" encoding="utf-8"?>
<p:tagLst xmlns:p="http://schemas.openxmlformats.org/presentationml/2006/main">
  <p:tag name="MH" val="20160517081114"/>
  <p:tag name="MH_LIBRARY" val="GRAPHIC"/>
  <p:tag name="MH_TYPE" val="Other"/>
  <p:tag name="MH_ORDER" val="9"/>
</p:tagLst>
</file>

<file path=ppt/tags/tag170.xml><?xml version="1.0" encoding="utf-8"?>
<p:tagLst xmlns:p="http://schemas.openxmlformats.org/presentationml/2006/main">
  <p:tag name="MH" val="20160517092629"/>
  <p:tag name="MH_LIBRARY" val="GRAPHIC"/>
  <p:tag name="MH_TYPE" val="Other"/>
  <p:tag name="MH_ORDER" val="17"/>
</p:tagLst>
</file>

<file path=ppt/tags/tag171.xml><?xml version="1.0" encoding="utf-8"?>
<p:tagLst xmlns:p="http://schemas.openxmlformats.org/presentationml/2006/main">
  <p:tag name="MH" val="20160517092629"/>
  <p:tag name="MH_LIBRARY" val="GRAPHIC"/>
  <p:tag name="MH_TYPE" val="SubTitle"/>
  <p:tag name="MH_ORDER" val="3"/>
</p:tagLst>
</file>

<file path=ppt/tags/tag172.xml><?xml version="1.0" encoding="utf-8"?>
<p:tagLst xmlns:p="http://schemas.openxmlformats.org/presentationml/2006/main">
  <p:tag name="MH" val="20160517092629"/>
  <p:tag name="MH_LIBRARY" val="GRAPHIC"/>
  <p:tag name="MH_TYPE" val="Other"/>
  <p:tag name="MH_ORDER" val="18"/>
</p:tagLst>
</file>

<file path=ppt/tags/tag173.xml><?xml version="1.0" encoding="utf-8"?>
<p:tagLst xmlns:p="http://schemas.openxmlformats.org/presentationml/2006/main">
  <p:tag name="MH" val="20160517092629"/>
  <p:tag name="MH_LIBRARY" val="GRAPHIC"/>
  <p:tag name="MH_TYPE" val="Other"/>
  <p:tag name="MH_ORDER" val="19"/>
</p:tagLst>
</file>

<file path=ppt/tags/tag174.xml><?xml version="1.0" encoding="utf-8"?>
<p:tagLst xmlns:p="http://schemas.openxmlformats.org/presentationml/2006/main">
  <p:tag name="MH" val="20160517092629"/>
  <p:tag name="MH_LIBRARY" val="GRAPHIC"/>
  <p:tag name="MH_TYPE" val="Other"/>
  <p:tag name="MH_ORDER" val="20"/>
</p:tagLst>
</file>

<file path=ppt/tags/tag175.xml><?xml version="1.0" encoding="utf-8"?>
<p:tagLst xmlns:p="http://schemas.openxmlformats.org/presentationml/2006/main">
  <p:tag name="MH" val="20160517092629"/>
  <p:tag name="MH_LIBRARY" val="GRAPHIC"/>
  <p:tag name="MH_TYPE" val="Other"/>
  <p:tag name="MH_ORDER" val="21"/>
</p:tagLst>
</file>

<file path=ppt/tags/tag176.xml><?xml version="1.0" encoding="utf-8"?>
<p:tagLst xmlns:p="http://schemas.openxmlformats.org/presentationml/2006/main">
  <p:tag name="MH" val="20160517092629"/>
  <p:tag name="MH_LIBRARY" val="GRAPHIC"/>
  <p:tag name="MH_TYPE" val="Other"/>
  <p:tag name="MH_ORDER" val="22"/>
</p:tagLst>
</file>

<file path=ppt/tags/tag177.xml><?xml version="1.0" encoding="utf-8"?>
<p:tagLst xmlns:p="http://schemas.openxmlformats.org/presentationml/2006/main">
  <p:tag name="MH" val="20160517092629"/>
  <p:tag name="MH_LIBRARY" val="GRAPHIC"/>
  <p:tag name="MH_TYPE" val="Other"/>
  <p:tag name="MH_ORDER" val="23"/>
</p:tagLst>
</file>

<file path=ppt/tags/tag178.xml><?xml version="1.0" encoding="utf-8"?>
<p:tagLst xmlns:p="http://schemas.openxmlformats.org/presentationml/2006/main">
  <p:tag name="MH" val="20160517092629"/>
  <p:tag name="MH_LIBRARY" val="GRAPHIC"/>
  <p:tag name="MH_TYPE" val="SubTitle"/>
  <p:tag name="MH_ORDER" val="4"/>
</p:tagLst>
</file>

<file path=ppt/tags/tag179.xml><?xml version="1.0" encoding="utf-8"?>
<p:tagLst xmlns:p="http://schemas.openxmlformats.org/presentationml/2006/main">
  <p:tag name="MH" val="20160517092629"/>
  <p:tag name="MH_LIBRARY" val="GRAPHIC"/>
  <p:tag name="MH_TYPE" val="Other"/>
  <p:tag name="MH_ORDER" val="24"/>
</p:tagLst>
</file>

<file path=ppt/tags/tag18.xml><?xml version="1.0" encoding="utf-8"?>
<p:tagLst xmlns:p="http://schemas.openxmlformats.org/presentationml/2006/main">
  <p:tag name="MH" val="20160517081114"/>
  <p:tag name="MH_LIBRARY" val="GRAPHIC"/>
  <p:tag name="MH_TYPE" val="Other"/>
  <p:tag name="MH_ORDER" val="10"/>
</p:tagLst>
</file>

<file path=ppt/tags/tag180.xml><?xml version="1.0" encoding="utf-8"?>
<p:tagLst xmlns:p="http://schemas.openxmlformats.org/presentationml/2006/main">
  <p:tag name="MH" val="20160517092629"/>
  <p:tag name="MH_LIBRARY" val="GRAPHIC"/>
  <p:tag name="MH_TYPE" val="Other"/>
  <p:tag name="MH_ORDER" val="25"/>
</p:tagLst>
</file>

<file path=ppt/tags/tag181.xml><?xml version="1.0" encoding="utf-8"?>
<p:tagLst xmlns:p="http://schemas.openxmlformats.org/presentationml/2006/main">
  <p:tag name="MH" val="20160517092629"/>
  <p:tag name="MH_LIBRARY" val="GRAPHIC"/>
  <p:tag name="MH_TYPE" val="Other"/>
  <p:tag name="MH_ORDER" val="26"/>
</p:tagLst>
</file>

<file path=ppt/tags/tag182.xml><?xml version="1.0" encoding="utf-8"?>
<p:tagLst xmlns:p="http://schemas.openxmlformats.org/presentationml/2006/main">
  <p:tag name="MH" val="20160517092629"/>
  <p:tag name="MH_LIBRARY" val="GRAPHIC"/>
  <p:tag name="MH_TYPE" val="Other"/>
  <p:tag name="MH_ORDER" val="27"/>
</p:tagLst>
</file>

<file path=ppt/tags/tag183.xml><?xml version="1.0" encoding="utf-8"?>
<p:tagLst xmlns:p="http://schemas.openxmlformats.org/presentationml/2006/main">
  <p:tag name="MH" val="20160517092629"/>
  <p:tag name="MH_LIBRARY" val="GRAPHIC"/>
  <p:tag name="MH_TYPE" val="Other"/>
  <p:tag name="MH_ORDER" val="28"/>
</p:tagLst>
</file>

<file path=ppt/tags/tag184.xml><?xml version="1.0" encoding="utf-8"?>
<p:tagLst xmlns:p="http://schemas.openxmlformats.org/presentationml/2006/main">
  <p:tag name="MH" val="20160517092629"/>
  <p:tag name="MH_LIBRARY" val="GRAPHIC"/>
  <p:tag name="MH_TYPE" val="Other"/>
  <p:tag name="MH_ORDER" val="29"/>
</p:tagLst>
</file>

<file path=ppt/tags/tag185.xml><?xml version="1.0" encoding="utf-8"?>
<p:tagLst xmlns:p="http://schemas.openxmlformats.org/presentationml/2006/main">
  <p:tag name="MH" val="20160517092629"/>
  <p:tag name="MH_LIBRARY" val="GRAPHIC"/>
  <p:tag name="MH_TYPE" val="SubTitle"/>
  <p:tag name="MH_ORDER" val="5"/>
</p:tagLst>
</file>

<file path=ppt/tags/tag186.xml><?xml version="1.0" encoding="utf-8"?>
<p:tagLst xmlns:p="http://schemas.openxmlformats.org/presentationml/2006/main">
  <p:tag name="MH" val="20160517092629"/>
  <p:tag name="MH_LIBRARY" val="GRAPHIC"/>
  <p:tag name="MH_TYPE" val="Other"/>
  <p:tag name="MH_ORDER" val="30"/>
</p:tagLst>
</file>

<file path=ppt/tags/tag187.xml><?xml version="1.0" encoding="utf-8"?>
<p:tagLst xmlns:p="http://schemas.openxmlformats.org/presentationml/2006/main">
  <p:tag name="MH" val="20160517092856"/>
  <p:tag name="MH_LIBRARY" val="GRAPHIC"/>
  <p:tag name="MH_TYPE" val="Other"/>
  <p:tag name="MH_ORDER" val="5"/>
</p:tagLst>
</file>

<file path=ppt/tags/tag188.xml><?xml version="1.0" encoding="utf-8"?>
<p:tagLst xmlns:p="http://schemas.openxmlformats.org/presentationml/2006/main">
  <p:tag name="MH" val="20160517092856"/>
  <p:tag name="MH_LIBRARY" val="GRAPHIC"/>
  <p:tag name="MH_TYPE" val="Other"/>
  <p:tag name="MH_ORDER" val="6"/>
</p:tagLst>
</file>

<file path=ppt/tags/tag189.xml><?xml version="1.0" encoding="utf-8"?>
<p:tagLst xmlns:p="http://schemas.openxmlformats.org/presentationml/2006/main">
  <p:tag name="MH" val="20160517092856"/>
  <p:tag name="MH_LIBRARY" val="GRAPHIC"/>
  <p:tag name="MH_TYPE" val="Other"/>
  <p:tag name="MH_ORDER" val="7"/>
</p:tagLst>
</file>

<file path=ppt/tags/tag19.xml><?xml version="1.0" encoding="utf-8"?>
<p:tagLst xmlns:p="http://schemas.openxmlformats.org/presentationml/2006/main">
  <p:tag name="MH" val="20160517081114"/>
  <p:tag name="MH_LIBRARY" val="GRAPHIC"/>
  <p:tag name="MH_TYPE" val="Other"/>
  <p:tag name="MH_ORDER" val="11"/>
</p:tagLst>
</file>

<file path=ppt/tags/tag190.xml><?xml version="1.0" encoding="utf-8"?>
<p:tagLst xmlns:p="http://schemas.openxmlformats.org/presentationml/2006/main">
  <p:tag name="MH" val="20160517092856"/>
  <p:tag name="MH_LIBRARY" val="GRAPHIC"/>
  <p:tag name="MH_TYPE" val="Other"/>
  <p:tag name="MH_ORDER" val="8"/>
</p:tagLst>
</file>

<file path=ppt/tags/tag191.xml><?xml version="1.0" encoding="utf-8"?>
<p:tagLst xmlns:p="http://schemas.openxmlformats.org/presentationml/2006/main">
  <p:tag name="MH" val="20160517092856"/>
  <p:tag name="MH_LIBRARY" val="GRAPHIC"/>
  <p:tag name="MH_TYPE" val="Other"/>
  <p:tag name="MH_ORDER" val="9"/>
</p:tagLst>
</file>

<file path=ppt/tags/tag192.xml><?xml version="1.0" encoding="utf-8"?>
<p:tagLst xmlns:p="http://schemas.openxmlformats.org/presentationml/2006/main">
  <p:tag name="MH" val="20160517092856"/>
  <p:tag name="MH_LIBRARY" val="GRAPHIC"/>
  <p:tag name="MH_TYPE" val="Other"/>
  <p:tag name="MH_ORDER" val="10"/>
</p:tagLst>
</file>

<file path=ppt/tags/tag193.xml><?xml version="1.0" encoding="utf-8"?>
<p:tagLst xmlns:p="http://schemas.openxmlformats.org/presentationml/2006/main">
  <p:tag name="MH" val="20160517092856"/>
  <p:tag name="MH_LIBRARY" val="GRAPHIC"/>
  <p:tag name="MH_TYPE" val="Other"/>
  <p:tag name="MH_ORDER" val="11"/>
</p:tagLst>
</file>

<file path=ppt/tags/tag194.xml><?xml version="1.0" encoding="utf-8"?>
<p:tagLst xmlns:p="http://schemas.openxmlformats.org/presentationml/2006/main">
  <p:tag name="MH" val="20160517092856"/>
  <p:tag name="MH_LIBRARY" val="GRAPHIC"/>
  <p:tag name="MH_TYPE" val="Other"/>
  <p:tag name="MH_ORDER" val="12"/>
</p:tagLst>
</file>

<file path=ppt/tags/tag195.xml><?xml version="1.0" encoding="utf-8"?>
<p:tagLst xmlns:p="http://schemas.openxmlformats.org/presentationml/2006/main">
  <p:tag name="MH" val="20160517092856"/>
  <p:tag name="MH_LIBRARY" val="GRAPHIC"/>
  <p:tag name="MH_TYPE" val="Title"/>
  <p:tag name="MH_ORDER" val="1"/>
</p:tagLst>
</file>

<file path=ppt/tags/tag196.xml><?xml version="1.0" encoding="utf-8"?>
<p:tagLst xmlns:p="http://schemas.openxmlformats.org/presentationml/2006/main">
  <p:tag name="MH" val="20160517092856"/>
  <p:tag name="MH_LIBRARY" val="GRAPHIC"/>
  <p:tag name="MH_TYPE" val="Other"/>
  <p:tag name="MH_ORDER" val="1"/>
</p:tagLst>
</file>

<file path=ppt/tags/tag197.xml><?xml version="1.0" encoding="utf-8"?>
<p:tagLst xmlns:p="http://schemas.openxmlformats.org/presentationml/2006/main">
  <p:tag name="MH" val="20160517092856"/>
  <p:tag name="MH_LIBRARY" val="GRAPHIC"/>
  <p:tag name="MH_TYPE" val="Other"/>
  <p:tag name="MH_ORDER" val="2"/>
</p:tagLst>
</file>

<file path=ppt/tags/tag198.xml><?xml version="1.0" encoding="utf-8"?>
<p:tagLst xmlns:p="http://schemas.openxmlformats.org/presentationml/2006/main">
  <p:tag name="MH" val="20160517092856"/>
  <p:tag name="MH_LIBRARY" val="GRAPHIC"/>
  <p:tag name="MH_TYPE" val="Other"/>
  <p:tag name="MH_ORDER" val="3"/>
</p:tagLst>
</file>

<file path=ppt/tags/tag199.xml><?xml version="1.0" encoding="utf-8"?>
<p:tagLst xmlns:p="http://schemas.openxmlformats.org/presentationml/2006/main">
  <p:tag name="MH" val="20160517092856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160511172552"/>
  <p:tag name="MH_LIBRARY" val="GRAPHIC"/>
  <p:tag name="MH_TYPE" val="SubTitle"/>
  <p:tag name="MH_ORDER" val="4"/>
</p:tagLst>
</file>

<file path=ppt/tags/tag20.xml><?xml version="1.0" encoding="utf-8"?>
<p:tagLst xmlns:p="http://schemas.openxmlformats.org/presentationml/2006/main">
  <p:tag name="MH" val="20160517081114"/>
  <p:tag name="MH_LIBRARY" val="GRAPHIC"/>
  <p:tag name="MH_TYPE" val="Other"/>
  <p:tag name="MH_ORDER" val="12"/>
</p:tagLst>
</file>

<file path=ppt/tags/tag200.xml><?xml version="1.0" encoding="utf-8"?>
<p:tagLst xmlns:p="http://schemas.openxmlformats.org/presentationml/2006/main">
  <p:tag name="MH" val="20160511173824"/>
  <p:tag name="MH_LIBRARY" val="GRAPHIC"/>
  <p:tag name="MH_TYPE" val="Desc"/>
  <p:tag name="MH_ORDER" val="1"/>
</p:tagLst>
</file>

<file path=ppt/tags/tag21.xml><?xml version="1.0" encoding="utf-8"?>
<p:tagLst xmlns:p="http://schemas.openxmlformats.org/presentationml/2006/main">
  <p:tag name="MH" val="20160517081114"/>
  <p:tag name="MH_LIBRARY" val="GRAPHIC"/>
  <p:tag name="MH_TYPE" val="Other"/>
  <p:tag name="MH_ORDER" val="13"/>
</p:tagLst>
</file>

<file path=ppt/tags/tag22.xml><?xml version="1.0" encoding="utf-8"?>
<p:tagLst xmlns:p="http://schemas.openxmlformats.org/presentationml/2006/main">
  <p:tag name="MH" val="20160517081114"/>
  <p:tag name="MH_LIBRARY" val="GRAPHIC"/>
  <p:tag name="MH_TYPE" val="Other"/>
  <p:tag name="MH_ORDER" val="14"/>
</p:tagLst>
</file>

<file path=ppt/tags/tag23.xml><?xml version="1.0" encoding="utf-8"?>
<p:tagLst xmlns:p="http://schemas.openxmlformats.org/presentationml/2006/main">
  <p:tag name="MH" val="20160517081114"/>
  <p:tag name="MH_LIBRARY" val="GRAPHIC"/>
  <p:tag name="MH_TYPE" val="Other"/>
  <p:tag name="MH_ORDER" val="15"/>
</p:tagLst>
</file>

<file path=ppt/tags/tag24.xml><?xml version="1.0" encoding="utf-8"?>
<p:tagLst xmlns:p="http://schemas.openxmlformats.org/presentationml/2006/main">
  <p:tag name="MH" val="20160517081114"/>
  <p:tag name="MH_LIBRARY" val="GRAPHIC"/>
  <p:tag name="MH_TYPE" val="Other"/>
  <p:tag name="MH_ORDER" val="16"/>
</p:tagLst>
</file>

<file path=ppt/tags/tag25.xml><?xml version="1.0" encoding="utf-8"?>
<p:tagLst xmlns:p="http://schemas.openxmlformats.org/presentationml/2006/main">
  <p:tag name="MH" val="20160517081114"/>
  <p:tag name="MH_LIBRARY" val="GRAPHIC"/>
  <p:tag name="MH_TYPE" val="Other"/>
  <p:tag name="MH_ORDER" val="17"/>
</p:tagLst>
</file>

<file path=ppt/tags/tag26.xml><?xml version="1.0" encoding="utf-8"?>
<p:tagLst xmlns:p="http://schemas.openxmlformats.org/presentationml/2006/main">
  <p:tag name="MH" val="20160517081114"/>
  <p:tag name="MH_LIBRARY" val="GRAPHIC"/>
  <p:tag name="MH_TYPE" val="Other"/>
  <p:tag name="MH_ORDER" val="18"/>
</p:tagLst>
</file>

<file path=ppt/tags/tag27.xml><?xml version="1.0" encoding="utf-8"?>
<p:tagLst xmlns:p="http://schemas.openxmlformats.org/presentationml/2006/main">
  <p:tag name="MH" val="20160517081114"/>
  <p:tag name="MH_LIBRARY" val="GRAPHIC"/>
  <p:tag name="MH_TYPE" val="Title"/>
  <p:tag name="MH_ORDER" val="1"/>
</p:tagLst>
</file>

<file path=ppt/tags/tag28.xml><?xml version="1.0" encoding="utf-8"?>
<p:tagLst xmlns:p="http://schemas.openxmlformats.org/presentationml/2006/main">
  <p:tag name="MH" val="20160517081438"/>
  <p:tag name="MH_LIBRARY" val="GRAPHIC"/>
  <p:tag name="MH_TYPE" val="SubTitle"/>
  <p:tag name="MH_ORDER" val="2"/>
</p:tagLst>
</file>

<file path=ppt/tags/tag29.xml><?xml version="1.0" encoding="utf-8"?>
<p:tagLst xmlns:p="http://schemas.openxmlformats.org/presentationml/2006/main">
  <p:tag name="MH" val="20160517081438"/>
  <p:tag name="MH_LIBRARY" val="GRAPHIC"/>
  <p:tag name="MH_TYPE" val="Other"/>
  <p:tag name="MH_ORDER" val="7"/>
</p:tagLst>
</file>

<file path=ppt/tags/tag3.xml><?xml version="1.0" encoding="utf-8"?>
<p:tagLst xmlns:p="http://schemas.openxmlformats.org/presentationml/2006/main">
  <p:tag name="MH" val="20160511172552"/>
  <p:tag name="MH_LIBRARY" val="GRAPHIC"/>
  <p:tag name="MH_TYPE" val="SubTitle"/>
  <p:tag name="MH_ORDER" val="4"/>
</p:tagLst>
</file>

<file path=ppt/tags/tag30.xml><?xml version="1.0" encoding="utf-8"?>
<p:tagLst xmlns:p="http://schemas.openxmlformats.org/presentationml/2006/main">
  <p:tag name="MH" val="20160517081438"/>
  <p:tag name="MH_LIBRARY" val="GRAPHIC"/>
  <p:tag name="MH_TYPE" val="SubTitle"/>
  <p:tag name="MH_ORDER" val="3"/>
</p:tagLst>
</file>

<file path=ppt/tags/tag31.xml><?xml version="1.0" encoding="utf-8"?>
<p:tagLst xmlns:p="http://schemas.openxmlformats.org/presentationml/2006/main">
  <p:tag name="MH" val="20160517081438"/>
  <p:tag name="MH_LIBRARY" val="GRAPHIC"/>
  <p:tag name="MH_TYPE" val="SubTitle"/>
  <p:tag name="MH_ORDER" val="4"/>
</p:tagLst>
</file>

<file path=ppt/tags/tag32.xml><?xml version="1.0" encoding="utf-8"?>
<p:tagLst xmlns:p="http://schemas.openxmlformats.org/presentationml/2006/main">
  <p:tag name="MH" val="20160517081438"/>
  <p:tag name="MH_LIBRARY" val="GRAPHIC"/>
  <p:tag name="MH_TYPE" val="Other"/>
  <p:tag name="MH_ORDER" val="17"/>
</p:tagLst>
</file>

<file path=ppt/tags/tag33.xml><?xml version="1.0" encoding="utf-8"?>
<p:tagLst xmlns:p="http://schemas.openxmlformats.org/presentationml/2006/main">
  <p:tag name="MH" val="20160517081438"/>
  <p:tag name="MH_LIBRARY" val="GRAPHIC"/>
  <p:tag name="MH_TYPE" val="Other"/>
  <p:tag name="MH_ORDER" val="18"/>
</p:tagLst>
</file>

<file path=ppt/tags/tag34.xml><?xml version="1.0" encoding="utf-8"?>
<p:tagLst xmlns:p="http://schemas.openxmlformats.org/presentationml/2006/main">
  <p:tag name="MH" val="20160517081438"/>
  <p:tag name="MH_LIBRARY" val="GRAPHIC"/>
  <p:tag name="MH_TYPE" val="Other"/>
  <p:tag name="MH_ORDER" val="19"/>
</p:tagLst>
</file>

<file path=ppt/tags/tag35.xml><?xml version="1.0" encoding="utf-8"?>
<p:tagLst xmlns:p="http://schemas.openxmlformats.org/presentationml/2006/main">
  <p:tag name="MH" val="20160517081438"/>
  <p:tag name="MH_LIBRARY" val="GRAPHIC"/>
  <p:tag name="MH_TYPE" val="Other"/>
  <p:tag name="MH_ORDER" val="20"/>
</p:tagLst>
</file>

<file path=ppt/tags/tag36.xml><?xml version="1.0" encoding="utf-8"?>
<p:tagLst xmlns:p="http://schemas.openxmlformats.org/presentationml/2006/main">
  <p:tag name="MH" val="20160517081438"/>
  <p:tag name="MH_LIBRARY" val="GRAPHIC"/>
  <p:tag name="MH_TYPE" val="Other"/>
  <p:tag name="MH_ORDER" val="21"/>
</p:tagLst>
</file>

<file path=ppt/tags/tag37.xml><?xml version="1.0" encoding="utf-8"?>
<p:tagLst xmlns:p="http://schemas.openxmlformats.org/presentationml/2006/main">
  <p:tag name="MH" val="20160517081438"/>
  <p:tag name="MH_LIBRARY" val="GRAPHIC"/>
  <p:tag name="MH_TYPE" val="Other"/>
  <p:tag name="MH_ORDER" val="22"/>
</p:tagLst>
</file>

<file path=ppt/tags/tag38.xml><?xml version="1.0" encoding="utf-8"?>
<p:tagLst xmlns:p="http://schemas.openxmlformats.org/presentationml/2006/main">
  <p:tag name="MH" val="20160517081438"/>
  <p:tag name="MH_LIBRARY" val="GRAPHIC"/>
  <p:tag name="MH_TYPE" val="Other"/>
  <p:tag name="MH_ORDER" val="23"/>
</p:tagLst>
</file>

<file path=ppt/tags/tag39.xml><?xml version="1.0" encoding="utf-8"?>
<p:tagLst xmlns:p="http://schemas.openxmlformats.org/presentationml/2006/main">
  <p:tag name="MH" val="20160517081438"/>
  <p:tag name="MH_LIBRARY" val="GRAPHIC"/>
  <p:tag name="MH_TYPE" val="Other"/>
  <p:tag name="MH_ORDER" val="24"/>
</p:tagLst>
</file>

<file path=ppt/tags/tag4.xml><?xml version="1.0" encoding="utf-8"?>
<p:tagLst xmlns:p="http://schemas.openxmlformats.org/presentationml/2006/main">
  <p:tag name="MH" val="20160517080401"/>
  <p:tag name="MH_LIBRARY" val="GRAPHIC"/>
  <p:tag name="MH_TYPE" val="SubTitle"/>
  <p:tag name="MH_ORDER" val="1"/>
</p:tagLst>
</file>

<file path=ppt/tags/tag40.xml><?xml version="1.0" encoding="utf-8"?>
<p:tagLst xmlns:p="http://schemas.openxmlformats.org/presentationml/2006/main">
  <p:tag name="MH" val="20160517081438"/>
  <p:tag name="MH_LIBRARY" val="GRAPHIC"/>
  <p:tag name="MH_TYPE" val="Other"/>
  <p:tag name="MH_ORDER" val="28"/>
</p:tagLst>
</file>

<file path=ppt/tags/tag41.xml><?xml version="1.0" encoding="utf-8"?>
<p:tagLst xmlns:p="http://schemas.openxmlformats.org/presentationml/2006/main">
  <p:tag name="MH" val="20160517081438"/>
  <p:tag name="MH_LIBRARY" val="GRAPHIC"/>
  <p:tag name="MH_TYPE" val="SubTitle"/>
  <p:tag name="MH_ORDER" val="1"/>
</p:tagLst>
</file>

<file path=ppt/tags/tag42.xml><?xml version="1.0" encoding="utf-8"?>
<p:tagLst xmlns:p="http://schemas.openxmlformats.org/presentationml/2006/main">
  <p:tag name="MH" val="20160517081438"/>
  <p:tag name="MH_LIBRARY" val="GRAPHIC"/>
  <p:tag name="MH_TYPE" val="Other"/>
  <p:tag name="MH_ORDER" val="29"/>
</p:tagLst>
</file>

<file path=ppt/tags/tag43.xml><?xml version="1.0" encoding="utf-8"?>
<p:tagLst xmlns:p="http://schemas.openxmlformats.org/presentationml/2006/main">
  <p:tag name="MH" val="20160517081438"/>
  <p:tag name="MH_LIBRARY" val="GRAPHIC"/>
  <p:tag name="MH_TYPE" val="Other"/>
  <p:tag name="MH_ORDER" val="31"/>
</p:tagLst>
</file>

<file path=ppt/tags/tag44.xml><?xml version="1.0" encoding="utf-8"?>
<p:tagLst xmlns:p="http://schemas.openxmlformats.org/presentationml/2006/main">
  <p:tag name="MH" val="20160517090458"/>
  <p:tag name="MH_LIBRARY" val="GRAPHIC"/>
  <p:tag name="MH_TYPE" val="Other"/>
  <p:tag name="MH_ORDER" val="8"/>
</p:tagLst>
</file>

<file path=ppt/tags/tag45.xml><?xml version="1.0" encoding="utf-8"?>
<p:tagLst xmlns:p="http://schemas.openxmlformats.org/presentationml/2006/main">
  <p:tag name="MH" val="20160517090458"/>
  <p:tag name="MH_LIBRARY" val="GRAPHIC"/>
  <p:tag name="MH_TYPE" val="Other"/>
  <p:tag name="MH_ORDER" val="7"/>
</p:tagLst>
</file>

<file path=ppt/tags/tag46.xml><?xml version="1.0" encoding="utf-8"?>
<p:tagLst xmlns:p="http://schemas.openxmlformats.org/presentationml/2006/main">
  <p:tag name="MH" val="20160517090458"/>
  <p:tag name="MH_LIBRARY" val="GRAPHIC"/>
  <p:tag name="MH_TYPE" val="Other"/>
  <p:tag name="MH_ORDER" val="8"/>
</p:tagLst>
</file>

<file path=ppt/tags/tag47.xml><?xml version="1.0" encoding="utf-8"?>
<p:tagLst xmlns:p="http://schemas.openxmlformats.org/presentationml/2006/main">
  <p:tag name="MH" val="20160517090458"/>
  <p:tag name="MH_LIBRARY" val="GRAPHIC"/>
  <p:tag name="MH_TYPE" val="SubTitle"/>
  <p:tag name="MH_ORDER" val="1"/>
</p:tagLst>
</file>

<file path=ppt/tags/tag48.xml><?xml version="1.0" encoding="utf-8"?>
<p:tagLst xmlns:p="http://schemas.openxmlformats.org/presentationml/2006/main">
  <p:tag name="MH" val="20160517090458"/>
  <p:tag name="MH_LIBRARY" val="GRAPHIC"/>
  <p:tag name="MH_TYPE" val="Other"/>
  <p:tag name="MH_ORDER" val="1"/>
</p:tagLst>
</file>

<file path=ppt/tags/tag49.xml><?xml version="1.0" encoding="utf-8"?>
<p:tagLst xmlns:p="http://schemas.openxmlformats.org/presentationml/2006/main">
  <p:tag name="MH" val="20160517090458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0517080401"/>
  <p:tag name="MH_LIBRARY" val="GRAPHIC"/>
  <p:tag name="MH_TYPE" val="SubTitle"/>
  <p:tag name="MH_ORDER" val="2"/>
</p:tagLst>
</file>

<file path=ppt/tags/tag50.xml><?xml version="1.0" encoding="utf-8"?>
<p:tagLst xmlns:p="http://schemas.openxmlformats.org/presentationml/2006/main">
  <p:tag name="MH" val="20160517090458"/>
  <p:tag name="MH_LIBRARY" val="GRAPHIC"/>
  <p:tag name="MH_TYPE" val="Other"/>
  <p:tag name="MH_ORDER" val="2"/>
</p:tagLst>
</file>

<file path=ppt/tags/tag51.xml><?xml version="1.0" encoding="utf-8"?>
<p:tagLst xmlns:p="http://schemas.openxmlformats.org/presentationml/2006/main">
  <p:tag name="MH" val="20160517090458"/>
  <p:tag name="MH_LIBRARY" val="GRAPHIC"/>
  <p:tag name="MH_TYPE" val="SubTitle"/>
  <p:tag name="MH_ORDER" val="3"/>
</p:tagLst>
</file>

<file path=ppt/tags/tag52.xml><?xml version="1.0" encoding="utf-8"?>
<p:tagLst xmlns:p="http://schemas.openxmlformats.org/presentationml/2006/main">
  <p:tag name="MH" val="20160517090458"/>
  <p:tag name="MH_LIBRARY" val="GRAPHIC"/>
  <p:tag name="MH_TYPE" val="Other"/>
  <p:tag name="MH_ORDER" val="3"/>
</p:tagLst>
</file>

<file path=ppt/tags/tag53.xml><?xml version="1.0" encoding="utf-8"?>
<p:tagLst xmlns:p="http://schemas.openxmlformats.org/presentationml/2006/main">
  <p:tag name="MH" val="20160517090458"/>
  <p:tag name="MH_LIBRARY" val="GRAPHIC"/>
  <p:tag name="MH_TYPE" val="SubTitle"/>
  <p:tag name="MH_ORDER" val="4"/>
</p:tagLst>
</file>

<file path=ppt/tags/tag54.xml><?xml version="1.0" encoding="utf-8"?>
<p:tagLst xmlns:p="http://schemas.openxmlformats.org/presentationml/2006/main">
  <p:tag name="MH" val="20160517090458"/>
  <p:tag name="MH_LIBRARY" val="GRAPHIC"/>
  <p:tag name="MH_TYPE" val="Other"/>
  <p:tag name="MH_ORDER" val="4"/>
</p:tagLst>
</file>

<file path=ppt/tags/tag55.xml><?xml version="1.0" encoding="utf-8"?>
<p:tagLst xmlns:p="http://schemas.openxmlformats.org/presentationml/2006/main">
  <p:tag name="MH" val="20160517090458"/>
  <p:tag name="MH_LIBRARY" val="GRAPHIC"/>
  <p:tag name="MH_TYPE" val="SubTitle"/>
  <p:tag name="MH_ORDER" val="5"/>
</p:tagLst>
</file>

<file path=ppt/tags/tag56.xml><?xml version="1.0" encoding="utf-8"?>
<p:tagLst xmlns:p="http://schemas.openxmlformats.org/presentationml/2006/main">
  <p:tag name="MH" val="20160517090458"/>
  <p:tag name="MH_LIBRARY" val="GRAPHIC"/>
  <p:tag name="MH_TYPE" val="Other"/>
  <p:tag name="MH_ORDER" val="5"/>
</p:tagLst>
</file>

<file path=ppt/tags/tag57.xml><?xml version="1.0" encoding="utf-8"?>
<p:tagLst xmlns:p="http://schemas.openxmlformats.org/presentationml/2006/main">
  <p:tag name="MH" val="20160517090458"/>
  <p:tag name="MH_LIBRARY" val="GRAPHIC"/>
  <p:tag name="MH_TYPE" val="SubTitle"/>
  <p:tag name="MH_ORDER" val="6"/>
</p:tagLst>
</file>

<file path=ppt/tags/tag58.xml><?xml version="1.0" encoding="utf-8"?>
<p:tagLst xmlns:p="http://schemas.openxmlformats.org/presentationml/2006/main">
  <p:tag name="MH" val="20160517090458"/>
  <p:tag name="MH_LIBRARY" val="GRAPHIC"/>
  <p:tag name="MH_TYPE" val="Other"/>
  <p:tag name="MH_ORDER" val="6"/>
</p:tagLst>
</file>

<file path=ppt/tags/tag59.xml><?xml version="1.0" encoding="utf-8"?>
<p:tagLst xmlns:p="http://schemas.openxmlformats.org/presentationml/2006/main">
  <p:tag name="MH" val="20160517090458"/>
  <p:tag name="MH_LIBRARY" val="GRAPHIC"/>
  <p:tag name="MH_TYPE" val="Other"/>
  <p:tag name="MH_ORDER" val="9"/>
</p:tagLst>
</file>

<file path=ppt/tags/tag6.xml><?xml version="1.0" encoding="utf-8"?>
<p:tagLst xmlns:p="http://schemas.openxmlformats.org/presentationml/2006/main">
  <p:tag name="MH" val="20160517080401"/>
  <p:tag name="MH_LIBRARY" val="GRAPHIC"/>
  <p:tag name="MH_TYPE" val="SubTitle"/>
  <p:tag name="MH_ORDER" val="4"/>
</p:tagLst>
</file>

<file path=ppt/tags/tag60.xml><?xml version="1.0" encoding="utf-8"?>
<p:tagLst xmlns:p="http://schemas.openxmlformats.org/presentationml/2006/main">
  <p:tag name="MH" val="20160517090458"/>
  <p:tag name="MH_LIBRARY" val="GRAPHIC"/>
  <p:tag name="MH_TYPE" val="Desc"/>
  <p:tag name="MH_ORDER" val="1"/>
</p:tagLst>
</file>

<file path=ppt/tags/tag61.xml><?xml version="1.0" encoding="utf-8"?>
<p:tagLst xmlns:p="http://schemas.openxmlformats.org/presentationml/2006/main">
  <p:tag name="MH" val="20160517090154"/>
  <p:tag name="MH_LIBRARY" val="GRAPHIC"/>
  <p:tag name="MH_TYPE" val="Other"/>
  <p:tag name="MH_ORDER" val="1"/>
</p:tagLst>
</file>

<file path=ppt/tags/tag62.xml><?xml version="1.0" encoding="utf-8"?>
<p:tagLst xmlns:p="http://schemas.openxmlformats.org/presentationml/2006/main">
  <p:tag name="MH" val="20160517090154"/>
  <p:tag name="MH_LIBRARY" val="GRAPHIC"/>
  <p:tag name="MH_TYPE" val="SubTitle"/>
  <p:tag name="MH_ORDER" val="4"/>
</p:tagLst>
</file>

<file path=ppt/tags/tag63.xml><?xml version="1.0" encoding="utf-8"?>
<p:tagLst xmlns:p="http://schemas.openxmlformats.org/presentationml/2006/main">
  <p:tag name="MH" val="20160517090154"/>
  <p:tag name="MH_LIBRARY" val="GRAPHIC"/>
  <p:tag name="MH_TYPE" val="SubTitle"/>
  <p:tag name="MH_ORDER" val="3"/>
</p:tagLst>
</file>

<file path=ppt/tags/tag64.xml><?xml version="1.0" encoding="utf-8"?>
<p:tagLst xmlns:p="http://schemas.openxmlformats.org/presentationml/2006/main">
  <p:tag name="MH" val="20160517090154"/>
  <p:tag name="MH_LIBRARY" val="GRAPHIC"/>
  <p:tag name="MH_TYPE" val="SubTitle"/>
  <p:tag name="MH_ORDER" val="2"/>
</p:tagLst>
</file>

<file path=ppt/tags/tag65.xml><?xml version="1.0" encoding="utf-8"?>
<p:tagLst xmlns:p="http://schemas.openxmlformats.org/presentationml/2006/main">
  <p:tag name="MH" val="20160517090154"/>
  <p:tag name="MH_LIBRARY" val="GRAPHIC"/>
  <p:tag name="MH_TYPE" val="SubTitle"/>
  <p:tag name="MH_ORDER" val="1"/>
</p:tagLst>
</file>

<file path=ppt/tags/tag66.xml><?xml version="1.0" encoding="utf-8"?>
<p:tagLst xmlns:p="http://schemas.openxmlformats.org/presentationml/2006/main">
  <p:tag name="MH" val="20160517090154"/>
  <p:tag name="MH_LIBRARY" val="GRAPHIC"/>
  <p:tag name="MH_TYPE" val="Title"/>
  <p:tag name="MH_ORDER" val="1"/>
</p:tagLst>
</file>

<file path=ppt/tags/tag67.xml><?xml version="1.0" encoding="utf-8"?>
<p:tagLst xmlns:p="http://schemas.openxmlformats.org/presentationml/2006/main">
  <p:tag name="MH" val="20160517090154"/>
  <p:tag name="MH_LIBRARY" val="GRAPHIC"/>
  <p:tag name="MH_TYPE" val="Other"/>
  <p:tag name="MH_ORDER" val="2"/>
</p:tagLst>
</file>

<file path=ppt/tags/tag68.xml><?xml version="1.0" encoding="utf-8"?>
<p:tagLst xmlns:p="http://schemas.openxmlformats.org/presentationml/2006/main">
  <p:tag name="MH" val="20160517090154"/>
  <p:tag name="MH_LIBRARY" val="GRAPHIC"/>
  <p:tag name="MH_TYPE" val="Other"/>
  <p:tag name="MH_ORDER" val="3"/>
</p:tagLst>
</file>

<file path=ppt/tags/tag69.xml><?xml version="1.0" encoding="utf-8"?>
<p:tagLst xmlns:p="http://schemas.openxmlformats.org/presentationml/2006/main">
  <p:tag name="MH" val="20160517090154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60517080401"/>
  <p:tag name="MH_LIBRARY" val="GRAPHIC"/>
  <p:tag name="MH_TYPE" val="SubTitle"/>
  <p:tag name="MH_ORDER" val="3"/>
</p:tagLst>
</file>

<file path=ppt/tags/tag70.xml><?xml version="1.0" encoding="utf-8"?>
<p:tagLst xmlns:p="http://schemas.openxmlformats.org/presentationml/2006/main">
  <p:tag name="MH" val="20160517090154"/>
  <p:tag name="MH_LIBRARY" val="GRAPHIC"/>
  <p:tag name="MH_TYPE" val="Other"/>
  <p:tag name="MH_ORDER" val="5"/>
</p:tagLst>
</file>

<file path=ppt/tags/tag71.xml><?xml version="1.0" encoding="utf-8"?>
<p:tagLst xmlns:p="http://schemas.openxmlformats.org/presentationml/2006/main">
  <p:tag name="MH" val="20160517090154"/>
  <p:tag name="MH_LIBRARY" val="GRAPHIC"/>
  <p:tag name="MH_TYPE" val="Other"/>
  <p:tag name="MH_ORDER" val="6"/>
</p:tagLst>
</file>

<file path=ppt/tags/tag72.xml><?xml version="1.0" encoding="utf-8"?>
<p:tagLst xmlns:p="http://schemas.openxmlformats.org/presentationml/2006/main">
  <p:tag name="MH" val="20160517090154"/>
  <p:tag name="MH_LIBRARY" val="GRAPHIC"/>
  <p:tag name="MH_TYPE" val="Other"/>
  <p:tag name="MH_ORDER" val="7"/>
</p:tagLst>
</file>

<file path=ppt/tags/tag73.xml><?xml version="1.0" encoding="utf-8"?>
<p:tagLst xmlns:p="http://schemas.openxmlformats.org/presentationml/2006/main">
  <p:tag name="MH" val="20160517090154"/>
  <p:tag name="MH_LIBRARY" val="GRAPHIC"/>
  <p:tag name="MH_TYPE" val="Other"/>
  <p:tag name="MH_ORDER" val="8"/>
</p:tagLst>
</file>

<file path=ppt/tags/tag74.xml><?xml version="1.0" encoding="utf-8"?>
<p:tagLst xmlns:p="http://schemas.openxmlformats.org/presentationml/2006/main">
  <p:tag name="MH" val="20160517090154"/>
  <p:tag name="MH_LIBRARY" val="GRAPHIC"/>
  <p:tag name="MH_TYPE" val="Other"/>
  <p:tag name="MH_ORDER" val="9"/>
</p:tagLst>
</file>

<file path=ppt/tags/tag75.xml><?xml version="1.0" encoding="utf-8"?>
<p:tagLst xmlns:p="http://schemas.openxmlformats.org/presentationml/2006/main">
  <p:tag name="MH" val="20160517090842"/>
  <p:tag name="MH_LIBRARY" val="GRAPHIC"/>
  <p:tag name="MH_TYPE" val="Other"/>
  <p:tag name="MH_ORDER" val="1"/>
</p:tagLst>
</file>

<file path=ppt/tags/tag76.xml><?xml version="1.0" encoding="utf-8"?>
<p:tagLst xmlns:p="http://schemas.openxmlformats.org/presentationml/2006/main">
  <p:tag name="MH" val="20160517090842"/>
  <p:tag name="MH_LIBRARY" val="GRAPHIC"/>
  <p:tag name="MH_TYPE" val="Other"/>
  <p:tag name="MH_ORDER" val="2"/>
</p:tagLst>
</file>

<file path=ppt/tags/tag77.xml><?xml version="1.0" encoding="utf-8"?>
<p:tagLst xmlns:p="http://schemas.openxmlformats.org/presentationml/2006/main">
  <p:tag name="MH" val="20160517090842"/>
  <p:tag name="MH_LIBRARY" val="GRAPHIC"/>
  <p:tag name="MH_TYPE" val="SubTitle"/>
  <p:tag name="MH_ORDER" val="1"/>
</p:tagLst>
</file>

<file path=ppt/tags/tag78.xml><?xml version="1.0" encoding="utf-8"?>
<p:tagLst xmlns:p="http://schemas.openxmlformats.org/presentationml/2006/main">
  <p:tag name="MH" val="20160517090842"/>
  <p:tag name="MH_LIBRARY" val="GRAPHIC"/>
  <p:tag name="MH_TYPE" val="Other"/>
  <p:tag name="MH_ORDER" val="3"/>
</p:tagLst>
</file>

<file path=ppt/tags/tag79.xml><?xml version="1.0" encoding="utf-8"?>
<p:tagLst xmlns:p="http://schemas.openxmlformats.org/presentationml/2006/main">
  <p:tag name="MH" val="20160517090842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60517080401"/>
  <p:tag name="MH_LIBRARY" val="GRAPHIC"/>
  <p:tag name="MH_TYPE" val="SubTitle"/>
  <p:tag name="MH_ORDER" val="3"/>
</p:tagLst>
</file>

<file path=ppt/tags/tag80.xml><?xml version="1.0" encoding="utf-8"?>
<p:tagLst xmlns:p="http://schemas.openxmlformats.org/presentationml/2006/main">
  <p:tag name="MH" val="20160517090842"/>
  <p:tag name="MH_LIBRARY" val="GRAPHIC"/>
  <p:tag name="MH_TYPE" val="Other"/>
  <p:tag name="MH_ORDER" val="4"/>
</p:tagLst>
</file>

<file path=ppt/tags/tag81.xml><?xml version="1.0" encoding="utf-8"?>
<p:tagLst xmlns:p="http://schemas.openxmlformats.org/presentationml/2006/main">
  <p:tag name="MH" val="20160517090842"/>
  <p:tag name="MH_LIBRARY" val="GRAPHIC"/>
  <p:tag name="MH_TYPE" val="SubTitle"/>
  <p:tag name="MH_ORDER" val="3"/>
</p:tagLst>
</file>

<file path=ppt/tags/tag82.xml><?xml version="1.0" encoding="utf-8"?>
<p:tagLst xmlns:p="http://schemas.openxmlformats.org/presentationml/2006/main">
  <p:tag name="MH" val="20160517090842"/>
  <p:tag name="MH_LIBRARY" val="GRAPHIC"/>
  <p:tag name="MH_TYPE" val="Other"/>
  <p:tag name="MH_ORDER" val="5"/>
</p:tagLst>
</file>

<file path=ppt/tags/tag83.xml><?xml version="1.0" encoding="utf-8"?>
<p:tagLst xmlns:p="http://schemas.openxmlformats.org/presentationml/2006/main">
  <p:tag name="MH" val="20160517090842"/>
  <p:tag name="MH_LIBRARY" val="GRAPHIC"/>
  <p:tag name="MH_TYPE" val="SubTitle"/>
  <p:tag name="MH_ORDER" val="4"/>
</p:tagLst>
</file>

<file path=ppt/tags/tag84.xml><?xml version="1.0" encoding="utf-8"?>
<p:tagLst xmlns:p="http://schemas.openxmlformats.org/presentationml/2006/main">
  <p:tag name="MH" val="20160517090842"/>
  <p:tag name="MH_LIBRARY" val="GRAPHIC"/>
  <p:tag name="MH_TYPE" val="Other"/>
  <p:tag name="MH_ORDER" val="6"/>
</p:tagLst>
</file>

<file path=ppt/tags/tag85.xml><?xml version="1.0" encoding="utf-8"?>
<p:tagLst xmlns:p="http://schemas.openxmlformats.org/presentationml/2006/main">
  <p:tag name="MH" val="20160517090842"/>
  <p:tag name="MH_LIBRARY" val="GRAPHIC"/>
  <p:tag name="MH_TYPE" val="SubTitle"/>
  <p:tag name="MH_ORDER" val="5"/>
</p:tagLst>
</file>

<file path=ppt/tags/tag86.xml><?xml version="1.0" encoding="utf-8"?>
<p:tagLst xmlns:p="http://schemas.openxmlformats.org/presentationml/2006/main">
  <p:tag name="MH" val="20160511172211"/>
  <p:tag name="MH_LIBRARY" val="GRAPHIC"/>
  <p:tag name="MH_TYPE" val="Other"/>
  <p:tag name="MH_ORDER" val="5"/>
</p:tagLst>
</file>

<file path=ppt/tags/tag87.xml><?xml version="1.0" encoding="utf-8"?>
<p:tagLst xmlns:p="http://schemas.openxmlformats.org/presentationml/2006/main">
  <p:tag name="MH" val="20160511172211"/>
  <p:tag name="MH_LIBRARY" val="GRAPHIC"/>
  <p:tag name="MH_TYPE" val="Desc"/>
  <p:tag name="MH_ORDER" val="1"/>
</p:tagLst>
</file>

<file path=ppt/tags/tag88.xml><?xml version="1.0" encoding="utf-8"?>
<p:tagLst xmlns:p="http://schemas.openxmlformats.org/presentationml/2006/main">
  <p:tag name="MH" val="20160517090842"/>
  <p:tag name="MH_LIBRARY" val="GRAPHIC"/>
  <p:tag name="MH_TYPE" val="Title"/>
  <p:tag name="MH_ORDER" val="1"/>
</p:tagLst>
</file>

<file path=ppt/tags/tag89.xml><?xml version="1.0" encoding="utf-8"?>
<p:tagLst xmlns:p="http://schemas.openxmlformats.org/presentationml/2006/main">
  <p:tag name="MH" val="20160517091309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60517081114"/>
  <p:tag name="MH_LIBRARY" val="GRAPHIC"/>
  <p:tag name="MH_TYPE" val="Other"/>
  <p:tag name="MH_ORDER" val="19"/>
</p:tagLst>
</file>

<file path=ppt/tags/tag90.xml><?xml version="1.0" encoding="utf-8"?>
<p:tagLst xmlns:p="http://schemas.openxmlformats.org/presentationml/2006/main">
  <p:tag name="MH" val="20160517091309"/>
  <p:tag name="MH_LIBRARY" val="GRAPHIC"/>
  <p:tag name="MH_TYPE" val="SubTitle"/>
  <p:tag name="MH_ORDER" val="1"/>
</p:tagLst>
</file>

<file path=ppt/tags/tag91.xml><?xml version="1.0" encoding="utf-8"?>
<p:tagLst xmlns:p="http://schemas.openxmlformats.org/presentationml/2006/main">
  <p:tag name="MH" val="20160517091309"/>
  <p:tag name="MH_LIBRARY" val="GRAPHIC"/>
  <p:tag name="MH_TYPE" val="Other"/>
  <p:tag name="MH_ORDER" val="2"/>
</p:tagLst>
</file>

<file path=ppt/tags/tag92.xml><?xml version="1.0" encoding="utf-8"?>
<p:tagLst xmlns:p="http://schemas.openxmlformats.org/presentationml/2006/main">
  <p:tag name="MH" val="20160517091309"/>
  <p:tag name="MH_LIBRARY" val="GRAPHIC"/>
  <p:tag name="MH_TYPE" val="SubTitle"/>
  <p:tag name="MH_ORDER" val="2"/>
</p:tagLst>
</file>

<file path=ppt/tags/tag93.xml><?xml version="1.0" encoding="utf-8"?>
<p:tagLst xmlns:p="http://schemas.openxmlformats.org/presentationml/2006/main">
  <p:tag name="MH" val="20160517091309"/>
  <p:tag name="MH_LIBRARY" val="GRAPHIC"/>
  <p:tag name="MH_TYPE" val="Other"/>
  <p:tag name="MH_ORDER" val="3"/>
</p:tagLst>
</file>

<file path=ppt/tags/tag94.xml><?xml version="1.0" encoding="utf-8"?>
<p:tagLst xmlns:p="http://schemas.openxmlformats.org/presentationml/2006/main">
  <p:tag name="MH" val="20160517091309"/>
  <p:tag name="MH_LIBRARY" val="GRAPHIC"/>
  <p:tag name="MH_TYPE" val="SubTitle"/>
  <p:tag name="MH_ORDER" val="3"/>
</p:tagLst>
</file>

<file path=ppt/tags/tag95.xml><?xml version="1.0" encoding="utf-8"?>
<p:tagLst xmlns:p="http://schemas.openxmlformats.org/presentationml/2006/main">
  <p:tag name="MH" val="20160517091309"/>
  <p:tag name="MH_LIBRARY" val="GRAPHIC"/>
  <p:tag name="MH_TYPE" val="Other"/>
  <p:tag name="MH_ORDER" val="4"/>
</p:tagLst>
</file>

<file path=ppt/tags/tag96.xml><?xml version="1.0" encoding="utf-8"?>
<p:tagLst xmlns:p="http://schemas.openxmlformats.org/presentationml/2006/main">
  <p:tag name="MH" val="20160517091309"/>
  <p:tag name="MH_LIBRARY" val="GRAPHIC"/>
  <p:tag name="MH_TYPE" val="Other"/>
  <p:tag name="MH_ORDER" val="5"/>
</p:tagLst>
</file>

<file path=ppt/tags/tag97.xml><?xml version="1.0" encoding="utf-8"?>
<p:tagLst xmlns:p="http://schemas.openxmlformats.org/presentationml/2006/main">
  <p:tag name="MH" val="20160517091309"/>
  <p:tag name="MH_LIBRARY" val="GRAPHIC"/>
  <p:tag name="MH_TYPE" val="Other"/>
  <p:tag name="MH_ORDER" val="6"/>
</p:tagLst>
</file>

<file path=ppt/tags/tag98.xml><?xml version="1.0" encoding="utf-8"?>
<p:tagLst xmlns:p="http://schemas.openxmlformats.org/presentationml/2006/main">
  <p:tag name="MH" val="20160517091309"/>
  <p:tag name="MH_LIBRARY" val="GRAPHIC"/>
  <p:tag name="MH_TYPE" val="Other"/>
  <p:tag name="MH_ORDER" val="7"/>
</p:tagLst>
</file>

<file path=ppt/tags/tag99.xml><?xml version="1.0" encoding="utf-8"?>
<p:tagLst xmlns:p="http://schemas.openxmlformats.org/presentationml/2006/main">
  <p:tag name="MH" val="20160517091309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9DD9"/>
      </a:accent1>
      <a:accent2>
        <a:srgbClr val="0BD0D9"/>
      </a:accent2>
      <a:accent3>
        <a:srgbClr val="009D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4363</Words>
  <Application>WPS 演示</Application>
  <PresentationFormat>宽屏</PresentationFormat>
  <Paragraphs>595</Paragraphs>
  <Slides>25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Impact</vt:lpstr>
      <vt:lpstr>微软雅黑</vt:lpstr>
      <vt:lpstr>黑体</vt:lpstr>
      <vt:lpstr>Calibri</vt:lpstr>
      <vt:lpstr>Kozuka Mincho Pr6N H</vt:lpstr>
      <vt:lpstr>Arial Narrow</vt:lpstr>
      <vt:lpstr>造字工房劲黑（非商用）常规体</vt:lpstr>
      <vt:lpstr>Calibri</vt:lpstr>
      <vt:lpstr>Adobe 黑体 Std R</vt:lpstr>
      <vt:lpstr>Verdana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陈佳伟</dc:creator>
  <cp:lastModifiedBy>Administrator</cp:lastModifiedBy>
  <cp:revision>12</cp:revision>
  <dcterms:created xsi:type="dcterms:W3CDTF">2015-05-05T08:02:00Z</dcterms:created>
  <dcterms:modified xsi:type="dcterms:W3CDTF">2017-06-06T13:31:56Z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