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304" r:id="rId13"/>
    <p:sldId id="270" r:id="rId14"/>
    <p:sldId id="271" r:id="rId15"/>
    <p:sldId id="286" r:id="rId16"/>
    <p:sldId id="287" r:id="rId17"/>
    <p:sldId id="272" r:id="rId18"/>
    <p:sldId id="296" r:id="rId19"/>
    <p:sldId id="305" r:id="rId20"/>
    <p:sldId id="273" r:id="rId21"/>
    <p:sldId id="288" r:id="rId22"/>
    <p:sldId id="274" r:id="rId23"/>
    <p:sldId id="275" r:id="rId24"/>
    <p:sldId id="289" r:id="rId25"/>
    <p:sldId id="297" r:id="rId26"/>
    <p:sldId id="306" r:id="rId27"/>
    <p:sldId id="276" r:id="rId28"/>
    <p:sldId id="277" r:id="rId29"/>
    <p:sldId id="298" r:id="rId30"/>
    <p:sldId id="278" r:id="rId31"/>
    <p:sldId id="290" r:id="rId32"/>
    <p:sldId id="307" r:id="rId33"/>
    <p:sldId id="279" r:id="rId34"/>
    <p:sldId id="294" r:id="rId35"/>
    <p:sldId id="280" r:id="rId36"/>
    <p:sldId id="281" r:id="rId37"/>
    <p:sldId id="308" r:id="rId38"/>
    <p:sldId id="282" r:id="rId39"/>
    <p:sldId id="283" r:id="rId40"/>
    <p:sldId id="293" r:id="rId41"/>
    <p:sldId id="292" r:id="rId42"/>
    <p:sldId id="284" r:id="rId43"/>
    <p:sldId id="285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869"/>
    <a:srgbClr val="581513"/>
    <a:srgbClr val="6F172E"/>
    <a:srgbClr val="220907"/>
    <a:srgbClr val="810F32"/>
    <a:srgbClr val="98203D"/>
    <a:srgbClr val="A8234D"/>
    <a:srgbClr val="093B5C"/>
    <a:srgbClr val="062A42"/>
    <a:srgbClr val="0A2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0" autoAdjust="0"/>
    <p:restoredTop sz="94630" autoAdjust="0"/>
  </p:normalViewPr>
  <p:slideViewPr>
    <p:cSldViewPr snapToGrid="0">
      <p:cViewPr>
        <p:scale>
          <a:sx n="50" d="100"/>
          <a:sy n="50" d="100"/>
        </p:scale>
        <p:origin x="93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BF286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BF286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BF286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DBC6-38D0-498A-8F0B-8BC9AF826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6"/>
          <a:stretch>
            <a:fillRect/>
          </a:stretch>
        </p:blipFill>
        <p:spPr>
          <a:xfrm rot="5400000">
            <a:off x="981071" y="-981076"/>
            <a:ext cx="6858001" cy="882015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 bwMode="auto">
          <a:xfrm>
            <a:off x="438150" y="742950"/>
            <a:ext cx="11163300" cy="611505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0"/>
            <a:ext cx="5196114" cy="742952"/>
          </a:xfrm>
          <a:prstGeom prst="rect">
            <a:avLst/>
          </a:prstGeom>
          <a:gradFill>
            <a:gsLst>
              <a:gs pos="99038">
                <a:schemeClr val="bg1"/>
              </a:gs>
              <a:gs pos="69000">
                <a:srgbClr val="BF2869">
                  <a:alpha val="93000"/>
                </a:srgbClr>
              </a:gs>
              <a:gs pos="29800">
                <a:srgbClr val="6F172E">
                  <a:alpha val="48000"/>
                </a:srgbClr>
              </a:gs>
              <a:gs pos="0">
                <a:srgbClr val="220907">
                  <a:alpha val="6000"/>
                </a:srgbClr>
              </a:gs>
            </a:gsLst>
            <a:lin ang="12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D831D-0604-41F7-A337-F1AC1257C2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AC72-BA51-437E-8D85-A7DD916C43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9"/>
          <a:stretch>
            <a:fillRect/>
          </a:stretch>
        </p:blipFill>
        <p:spPr>
          <a:xfrm>
            <a:off x="-160155" y="-57150"/>
            <a:ext cx="12352155" cy="2996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7"/>
          <a:stretch>
            <a:fillRect/>
          </a:stretch>
        </p:blipFill>
        <p:spPr>
          <a:xfrm>
            <a:off x="-926" y="1406347"/>
            <a:ext cx="12192926" cy="54707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0" y="2511478"/>
            <a:ext cx="12192000" cy="2898721"/>
          </a:xfrm>
          <a:prstGeom prst="rect">
            <a:avLst/>
          </a:prstGeom>
          <a:solidFill>
            <a:schemeClr val="bg1">
              <a:alpha val="57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1669150" y="3374906"/>
            <a:ext cx="88537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200" b="1" dirty="0" smtClean="0">
                <a:solidFill>
                  <a:srgbClr val="98203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水墨风毕业论文答辩通用模板</a:t>
            </a:r>
            <a:endParaRPr lang="zh-CN" altLang="en-US" sz="5200" b="1" dirty="0">
              <a:solidFill>
                <a:srgbClr val="9820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90534" y="2926036"/>
            <a:ext cx="4384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北京大学经济管理学院   某某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时装秀常用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7091446"/>
            <a:ext cx="609600" cy="609600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3849913" y="4703414"/>
            <a:ext cx="4492174" cy="36933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3850005" y="4703445"/>
            <a:ext cx="4491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答辩人：情缘素材    指导老师：情缘素材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/>
          <p:cNvSpPr>
            <a:spLocks noChangeAspect="1"/>
          </p:cNvSpPr>
          <p:nvPr/>
        </p:nvSpPr>
        <p:spPr bwMode="auto">
          <a:xfrm>
            <a:off x="5397571" y="448576"/>
            <a:ext cx="1754272" cy="1991836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Freeform 40"/>
          <p:cNvSpPr>
            <a:spLocks noEditPoints="1"/>
          </p:cNvSpPr>
          <p:nvPr/>
        </p:nvSpPr>
        <p:spPr bwMode="auto">
          <a:xfrm>
            <a:off x="5632279" y="776262"/>
            <a:ext cx="1284857" cy="1279726"/>
          </a:xfrm>
          <a:custGeom>
            <a:avLst/>
            <a:gdLst>
              <a:gd name="T0" fmla="*/ 1789 w 5437"/>
              <a:gd name="T1" fmla="*/ 4710 h 5436"/>
              <a:gd name="T2" fmla="*/ 1796 w 5437"/>
              <a:gd name="T3" fmla="*/ 5023 h 5436"/>
              <a:gd name="T4" fmla="*/ 1776 w 5437"/>
              <a:gd name="T5" fmla="*/ 3266 h 5436"/>
              <a:gd name="T6" fmla="*/ 2718 w 5437"/>
              <a:gd name="T7" fmla="*/ 3524 h 5436"/>
              <a:gd name="T8" fmla="*/ 2843 w 5437"/>
              <a:gd name="T9" fmla="*/ 1314 h 5436"/>
              <a:gd name="T10" fmla="*/ 4113 w 5437"/>
              <a:gd name="T11" fmla="*/ 2206 h 5436"/>
              <a:gd name="T12" fmla="*/ 2301 w 5437"/>
              <a:gd name="T13" fmla="*/ 1795 h 5436"/>
              <a:gd name="T14" fmla="*/ 4567 w 5437"/>
              <a:gd name="T15" fmla="*/ 2718 h 5436"/>
              <a:gd name="T16" fmla="*/ 4746 w 5437"/>
              <a:gd name="T17" fmla="*/ 3544 h 5436"/>
              <a:gd name="T18" fmla="*/ 4859 w 5437"/>
              <a:gd name="T19" fmla="*/ 3489 h 5436"/>
              <a:gd name="T20" fmla="*/ 5021 w 5437"/>
              <a:gd name="T21" fmla="*/ 3553 h 5436"/>
              <a:gd name="T22" fmla="*/ 5156 w 5437"/>
              <a:gd name="T23" fmla="*/ 3108 h 5436"/>
              <a:gd name="T24" fmla="*/ 4878 w 5437"/>
              <a:gd name="T25" fmla="*/ 2928 h 5436"/>
              <a:gd name="T26" fmla="*/ 4849 w 5437"/>
              <a:gd name="T27" fmla="*/ 2396 h 5436"/>
              <a:gd name="T28" fmla="*/ 5177 w 5437"/>
              <a:gd name="T29" fmla="*/ 2524 h 5436"/>
              <a:gd name="T30" fmla="*/ 4816 w 5437"/>
              <a:gd name="T31" fmla="*/ 1857 h 5436"/>
              <a:gd name="T32" fmla="*/ 4984 w 5437"/>
              <a:gd name="T33" fmla="*/ 1820 h 5436"/>
              <a:gd name="T34" fmla="*/ 5038 w 5437"/>
              <a:gd name="T35" fmla="*/ 1896 h 5436"/>
              <a:gd name="T36" fmla="*/ 4780 w 5437"/>
              <a:gd name="T37" fmla="*/ 1359 h 5436"/>
              <a:gd name="T38" fmla="*/ 4523 w 5437"/>
              <a:gd name="T39" fmla="*/ 1539 h 5436"/>
              <a:gd name="T40" fmla="*/ 4710 w 5437"/>
              <a:gd name="T41" fmla="*/ 1210 h 5436"/>
              <a:gd name="T42" fmla="*/ 4432 w 5437"/>
              <a:gd name="T43" fmla="*/ 1033 h 5436"/>
              <a:gd name="T44" fmla="*/ 4286 w 5437"/>
              <a:gd name="T45" fmla="*/ 1113 h 5436"/>
              <a:gd name="T46" fmla="*/ 4261 w 5437"/>
              <a:gd name="T47" fmla="*/ 1190 h 5436"/>
              <a:gd name="T48" fmla="*/ 4272 w 5437"/>
              <a:gd name="T49" fmla="*/ 794 h 5436"/>
              <a:gd name="T50" fmla="*/ 3688 w 5437"/>
              <a:gd name="T51" fmla="*/ 822 h 5436"/>
              <a:gd name="T52" fmla="*/ 3796 w 5437"/>
              <a:gd name="T53" fmla="*/ 608 h 5436"/>
              <a:gd name="T54" fmla="*/ 3183 w 5437"/>
              <a:gd name="T55" fmla="*/ 613 h 5436"/>
              <a:gd name="T56" fmla="*/ 3382 w 5437"/>
              <a:gd name="T57" fmla="*/ 353 h 5436"/>
              <a:gd name="T58" fmla="*/ 2854 w 5437"/>
              <a:gd name="T59" fmla="*/ 589 h 5436"/>
              <a:gd name="T60" fmla="*/ 2605 w 5437"/>
              <a:gd name="T61" fmla="*/ 309 h 5436"/>
              <a:gd name="T62" fmla="*/ 2965 w 5437"/>
              <a:gd name="T63" fmla="*/ 230 h 5436"/>
              <a:gd name="T64" fmla="*/ 1918 w 5437"/>
              <a:gd name="T65" fmla="*/ 381 h 5436"/>
              <a:gd name="T66" fmla="*/ 2252 w 5437"/>
              <a:gd name="T67" fmla="*/ 500 h 5436"/>
              <a:gd name="T68" fmla="*/ 1464 w 5437"/>
              <a:gd name="T69" fmla="*/ 898 h 5436"/>
              <a:gd name="T70" fmla="*/ 1250 w 5437"/>
              <a:gd name="T71" fmla="*/ 719 h 5436"/>
              <a:gd name="T72" fmla="*/ 1360 w 5437"/>
              <a:gd name="T73" fmla="*/ 911 h 5436"/>
              <a:gd name="T74" fmla="*/ 693 w 5437"/>
              <a:gd name="T75" fmla="*/ 1411 h 5436"/>
              <a:gd name="T76" fmla="*/ 654 w 5437"/>
              <a:gd name="T77" fmla="*/ 1424 h 5436"/>
              <a:gd name="T78" fmla="*/ 832 w 5437"/>
              <a:gd name="T79" fmla="*/ 1106 h 5436"/>
              <a:gd name="T80" fmla="*/ 442 w 5437"/>
              <a:gd name="T81" fmla="*/ 1700 h 5436"/>
              <a:gd name="T82" fmla="*/ 529 w 5437"/>
              <a:gd name="T83" fmla="*/ 2375 h 5436"/>
              <a:gd name="T84" fmla="*/ 537 w 5437"/>
              <a:gd name="T85" fmla="*/ 2546 h 5436"/>
              <a:gd name="T86" fmla="*/ 418 w 5437"/>
              <a:gd name="T87" fmla="*/ 2427 h 5436"/>
              <a:gd name="T88" fmla="*/ 476 w 5437"/>
              <a:gd name="T89" fmla="*/ 2306 h 5436"/>
              <a:gd name="T90" fmla="*/ 407 w 5437"/>
              <a:gd name="T91" fmla="*/ 3017 h 5436"/>
              <a:gd name="T92" fmla="*/ 532 w 5437"/>
              <a:gd name="T93" fmla="*/ 3002 h 5436"/>
              <a:gd name="T94" fmla="*/ 600 w 5437"/>
              <a:gd name="T95" fmla="*/ 3138 h 5436"/>
              <a:gd name="T96" fmla="*/ 409 w 5437"/>
              <a:gd name="T97" fmla="*/ 3538 h 5436"/>
              <a:gd name="T98" fmla="*/ 696 w 5437"/>
              <a:gd name="T99" fmla="*/ 3509 h 5436"/>
              <a:gd name="T100" fmla="*/ 464 w 5437"/>
              <a:gd name="T101" fmla="*/ 3735 h 5436"/>
              <a:gd name="T102" fmla="*/ 3477 w 5437"/>
              <a:gd name="T103" fmla="*/ 922 h 5436"/>
              <a:gd name="T104" fmla="*/ 1297 w 5437"/>
              <a:gd name="T105" fmla="*/ 4139 h 5436"/>
              <a:gd name="T106" fmla="*/ 297 w 5437"/>
              <a:gd name="T107" fmla="*/ 3742 h 5436"/>
              <a:gd name="T108" fmla="*/ 1695 w 5437"/>
              <a:gd name="T109" fmla="*/ 5140 h 5436"/>
              <a:gd name="T110" fmla="*/ 4640 w 5437"/>
              <a:gd name="T111" fmla="*/ 796 h 5436"/>
              <a:gd name="T112" fmla="*/ 3630 w 5437"/>
              <a:gd name="T113" fmla="*/ 4693 h 5436"/>
              <a:gd name="T114" fmla="*/ 3561 w 5437"/>
              <a:gd name="T115" fmla="*/ 4981 h 5436"/>
              <a:gd name="T116" fmla="*/ 2966 w 5437"/>
              <a:gd name="T117" fmla="*/ 4896 h 5436"/>
              <a:gd name="T118" fmla="*/ 3076 w 5437"/>
              <a:gd name="T119" fmla="*/ 5113 h 5436"/>
              <a:gd name="T120" fmla="*/ 2364 w 5437"/>
              <a:gd name="T121" fmla="*/ 4899 h 5436"/>
              <a:gd name="T122" fmla="*/ 2461 w 5437"/>
              <a:gd name="T123" fmla="*/ 5121 h 5436"/>
              <a:gd name="T124" fmla="*/ 2470 w 5437"/>
              <a:gd name="T125" fmla="*/ 4994 h 5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37" h="5436">
                <a:moveTo>
                  <a:pt x="1791" y="5042"/>
                </a:moveTo>
                <a:cubicBezTo>
                  <a:pt x="1791" y="5042"/>
                  <a:pt x="1787" y="5043"/>
                  <a:pt x="1787" y="5043"/>
                </a:cubicBezTo>
                <a:cubicBezTo>
                  <a:pt x="1765" y="5032"/>
                  <a:pt x="1737" y="5018"/>
                  <a:pt x="1705" y="5004"/>
                </a:cubicBezTo>
                <a:cubicBezTo>
                  <a:pt x="1672" y="4989"/>
                  <a:pt x="1638" y="4974"/>
                  <a:pt x="1602" y="4959"/>
                </a:cubicBezTo>
                <a:cubicBezTo>
                  <a:pt x="1602" y="4959"/>
                  <a:pt x="1601" y="4955"/>
                  <a:pt x="1601" y="4955"/>
                </a:cubicBezTo>
                <a:cubicBezTo>
                  <a:pt x="1601" y="4955"/>
                  <a:pt x="1607" y="4941"/>
                  <a:pt x="1607" y="4941"/>
                </a:cubicBezTo>
                <a:cubicBezTo>
                  <a:pt x="1607" y="4941"/>
                  <a:pt x="1612" y="4939"/>
                  <a:pt x="1612" y="4939"/>
                </a:cubicBezTo>
                <a:cubicBezTo>
                  <a:pt x="1620" y="4942"/>
                  <a:pt x="1629" y="4945"/>
                  <a:pt x="1637" y="4948"/>
                </a:cubicBezTo>
                <a:cubicBezTo>
                  <a:pt x="1651" y="4953"/>
                  <a:pt x="1661" y="4956"/>
                  <a:pt x="1666" y="4956"/>
                </a:cubicBezTo>
                <a:cubicBezTo>
                  <a:pt x="1669" y="4956"/>
                  <a:pt x="1673" y="4954"/>
                  <a:pt x="1677" y="4950"/>
                </a:cubicBezTo>
                <a:cubicBezTo>
                  <a:pt x="1683" y="4944"/>
                  <a:pt x="1699" y="4914"/>
                  <a:pt x="1723" y="4860"/>
                </a:cubicBezTo>
                <a:cubicBezTo>
                  <a:pt x="1723" y="4860"/>
                  <a:pt x="1751" y="4799"/>
                  <a:pt x="1751" y="4799"/>
                </a:cubicBezTo>
                <a:cubicBezTo>
                  <a:pt x="1759" y="4780"/>
                  <a:pt x="1770" y="4757"/>
                  <a:pt x="1781" y="4729"/>
                </a:cubicBezTo>
                <a:cubicBezTo>
                  <a:pt x="1781" y="4729"/>
                  <a:pt x="1789" y="4710"/>
                  <a:pt x="1789" y="4710"/>
                </a:cubicBezTo>
                <a:cubicBezTo>
                  <a:pt x="1793" y="4702"/>
                  <a:pt x="1793" y="4697"/>
                  <a:pt x="1790" y="4696"/>
                </a:cubicBezTo>
                <a:cubicBezTo>
                  <a:pt x="1789" y="4695"/>
                  <a:pt x="1783" y="4694"/>
                  <a:pt x="1773" y="4695"/>
                </a:cubicBezTo>
                <a:cubicBezTo>
                  <a:pt x="1746" y="4695"/>
                  <a:pt x="1723" y="4695"/>
                  <a:pt x="1703" y="4696"/>
                </a:cubicBezTo>
                <a:cubicBezTo>
                  <a:pt x="1703" y="4696"/>
                  <a:pt x="1701" y="4693"/>
                  <a:pt x="1701" y="4693"/>
                </a:cubicBezTo>
                <a:cubicBezTo>
                  <a:pt x="1704" y="4683"/>
                  <a:pt x="1707" y="4672"/>
                  <a:pt x="1710" y="4659"/>
                </a:cubicBezTo>
                <a:cubicBezTo>
                  <a:pt x="1710" y="4659"/>
                  <a:pt x="1711" y="4658"/>
                  <a:pt x="1711" y="4658"/>
                </a:cubicBezTo>
                <a:cubicBezTo>
                  <a:pt x="1762" y="4665"/>
                  <a:pt x="1820" y="4671"/>
                  <a:pt x="1885" y="4675"/>
                </a:cubicBezTo>
                <a:cubicBezTo>
                  <a:pt x="1885" y="4675"/>
                  <a:pt x="1889" y="4681"/>
                  <a:pt x="1889" y="4681"/>
                </a:cubicBezTo>
                <a:cubicBezTo>
                  <a:pt x="1883" y="4690"/>
                  <a:pt x="1876" y="4704"/>
                  <a:pt x="1867" y="4723"/>
                </a:cubicBezTo>
                <a:cubicBezTo>
                  <a:pt x="1863" y="4729"/>
                  <a:pt x="1854" y="4748"/>
                  <a:pt x="1839" y="4779"/>
                </a:cubicBezTo>
                <a:cubicBezTo>
                  <a:pt x="1839" y="4779"/>
                  <a:pt x="1794" y="4875"/>
                  <a:pt x="1794" y="4875"/>
                </a:cubicBezTo>
                <a:cubicBezTo>
                  <a:pt x="1764" y="4944"/>
                  <a:pt x="1748" y="4981"/>
                  <a:pt x="1748" y="4988"/>
                </a:cubicBezTo>
                <a:cubicBezTo>
                  <a:pt x="1747" y="4992"/>
                  <a:pt x="1749" y="4995"/>
                  <a:pt x="1752" y="4997"/>
                </a:cubicBezTo>
                <a:cubicBezTo>
                  <a:pt x="1757" y="5002"/>
                  <a:pt x="1772" y="5011"/>
                  <a:pt x="1796" y="5023"/>
                </a:cubicBezTo>
                <a:cubicBezTo>
                  <a:pt x="1796" y="5023"/>
                  <a:pt x="1798" y="5027"/>
                  <a:pt x="1798" y="5027"/>
                </a:cubicBezTo>
                <a:cubicBezTo>
                  <a:pt x="1798" y="5027"/>
                  <a:pt x="1791" y="5042"/>
                  <a:pt x="1791" y="5042"/>
                </a:cubicBezTo>
                <a:close/>
                <a:moveTo>
                  <a:pt x="3868" y="3658"/>
                </a:moveTo>
                <a:cubicBezTo>
                  <a:pt x="3806" y="3515"/>
                  <a:pt x="3737" y="3383"/>
                  <a:pt x="3660" y="3266"/>
                </a:cubicBezTo>
                <a:cubicBezTo>
                  <a:pt x="3580" y="3143"/>
                  <a:pt x="3493" y="3036"/>
                  <a:pt x="3401" y="2948"/>
                </a:cubicBezTo>
                <a:cubicBezTo>
                  <a:pt x="3301" y="2853"/>
                  <a:pt x="3195" y="2779"/>
                  <a:pt x="3086" y="2729"/>
                </a:cubicBezTo>
                <a:cubicBezTo>
                  <a:pt x="3013" y="2695"/>
                  <a:pt x="2939" y="2672"/>
                  <a:pt x="2864" y="2659"/>
                </a:cubicBezTo>
                <a:cubicBezTo>
                  <a:pt x="2864" y="2659"/>
                  <a:pt x="2864" y="2573"/>
                  <a:pt x="2864" y="2573"/>
                </a:cubicBezTo>
                <a:cubicBezTo>
                  <a:pt x="2864" y="2493"/>
                  <a:pt x="2799" y="2427"/>
                  <a:pt x="2718" y="2427"/>
                </a:cubicBezTo>
                <a:cubicBezTo>
                  <a:pt x="2638" y="2427"/>
                  <a:pt x="2572" y="2493"/>
                  <a:pt x="2572" y="2573"/>
                </a:cubicBezTo>
                <a:cubicBezTo>
                  <a:pt x="2572" y="2573"/>
                  <a:pt x="2572" y="2659"/>
                  <a:pt x="2572" y="2659"/>
                </a:cubicBezTo>
                <a:cubicBezTo>
                  <a:pt x="2497" y="2672"/>
                  <a:pt x="2423" y="2695"/>
                  <a:pt x="2351" y="2729"/>
                </a:cubicBezTo>
                <a:cubicBezTo>
                  <a:pt x="2242" y="2779"/>
                  <a:pt x="2136" y="2853"/>
                  <a:pt x="2036" y="2948"/>
                </a:cubicBezTo>
                <a:cubicBezTo>
                  <a:pt x="1944" y="3036"/>
                  <a:pt x="1856" y="3143"/>
                  <a:pt x="1776" y="3266"/>
                </a:cubicBezTo>
                <a:cubicBezTo>
                  <a:pt x="1700" y="3383"/>
                  <a:pt x="1630" y="3515"/>
                  <a:pt x="1569" y="3658"/>
                </a:cubicBezTo>
                <a:cubicBezTo>
                  <a:pt x="1539" y="3730"/>
                  <a:pt x="1572" y="3813"/>
                  <a:pt x="1643" y="3844"/>
                </a:cubicBezTo>
                <a:cubicBezTo>
                  <a:pt x="1715" y="3874"/>
                  <a:pt x="1798" y="3841"/>
                  <a:pt x="1829" y="3769"/>
                </a:cubicBezTo>
                <a:cubicBezTo>
                  <a:pt x="1939" y="3511"/>
                  <a:pt x="2079" y="3297"/>
                  <a:pt x="2231" y="3152"/>
                </a:cubicBezTo>
                <a:cubicBezTo>
                  <a:pt x="2341" y="3047"/>
                  <a:pt x="2455" y="2979"/>
                  <a:pt x="2572" y="2948"/>
                </a:cubicBezTo>
                <a:cubicBezTo>
                  <a:pt x="2572" y="2948"/>
                  <a:pt x="2572" y="3178"/>
                  <a:pt x="2572" y="3178"/>
                </a:cubicBezTo>
                <a:cubicBezTo>
                  <a:pt x="2572" y="3257"/>
                  <a:pt x="2514" y="3288"/>
                  <a:pt x="2487" y="3304"/>
                </a:cubicBezTo>
                <a:cubicBezTo>
                  <a:pt x="2479" y="3309"/>
                  <a:pt x="2460" y="3320"/>
                  <a:pt x="2452" y="3326"/>
                </a:cubicBezTo>
                <a:cubicBezTo>
                  <a:pt x="2397" y="3361"/>
                  <a:pt x="2335" y="3415"/>
                  <a:pt x="2277" y="3490"/>
                </a:cubicBezTo>
                <a:cubicBezTo>
                  <a:pt x="2172" y="3625"/>
                  <a:pt x="2090" y="3808"/>
                  <a:pt x="2047" y="4007"/>
                </a:cubicBezTo>
                <a:cubicBezTo>
                  <a:pt x="2030" y="4083"/>
                  <a:pt x="2078" y="4158"/>
                  <a:pt x="2155" y="4175"/>
                </a:cubicBezTo>
                <a:cubicBezTo>
                  <a:pt x="2231" y="4191"/>
                  <a:pt x="2306" y="4143"/>
                  <a:pt x="2322" y="4067"/>
                </a:cubicBezTo>
                <a:cubicBezTo>
                  <a:pt x="2357" y="3909"/>
                  <a:pt x="2419" y="3765"/>
                  <a:pt x="2499" y="3664"/>
                </a:cubicBezTo>
                <a:cubicBezTo>
                  <a:pt x="2540" y="3611"/>
                  <a:pt x="2622" y="3524"/>
                  <a:pt x="2718" y="3524"/>
                </a:cubicBezTo>
                <a:cubicBezTo>
                  <a:pt x="2814" y="3524"/>
                  <a:pt x="2897" y="3611"/>
                  <a:pt x="2937" y="3664"/>
                </a:cubicBezTo>
                <a:cubicBezTo>
                  <a:pt x="3017" y="3765"/>
                  <a:pt x="3080" y="3909"/>
                  <a:pt x="3114" y="4067"/>
                </a:cubicBezTo>
                <a:cubicBezTo>
                  <a:pt x="3131" y="4143"/>
                  <a:pt x="3206" y="4191"/>
                  <a:pt x="3282" y="4175"/>
                </a:cubicBezTo>
                <a:cubicBezTo>
                  <a:pt x="3358" y="4158"/>
                  <a:pt x="3407" y="4083"/>
                  <a:pt x="3390" y="4007"/>
                </a:cubicBezTo>
                <a:cubicBezTo>
                  <a:pt x="3347" y="3808"/>
                  <a:pt x="3265" y="3625"/>
                  <a:pt x="3160" y="3490"/>
                </a:cubicBezTo>
                <a:cubicBezTo>
                  <a:pt x="3101" y="3415"/>
                  <a:pt x="3039" y="3361"/>
                  <a:pt x="2985" y="3326"/>
                </a:cubicBezTo>
                <a:cubicBezTo>
                  <a:pt x="2976" y="3320"/>
                  <a:pt x="2958" y="3309"/>
                  <a:pt x="2949" y="3304"/>
                </a:cubicBezTo>
                <a:cubicBezTo>
                  <a:pt x="2923" y="3288"/>
                  <a:pt x="2864" y="3257"/>
                  <a:pt x="2864" y="3178"/>
                </a:cubicBezTo>
                <a:cubicBezTo>
                  <a:pt x="2864" y="3178"/>
                  <a:pt x="2864" y="2948"/>
                  <a:pt x="2864" y="2948"/>
                </a:cubicBezTo>
                <a:cubicBezTo>
                  <a:pt x="2981" y="2979"/>
                  <a:pt x="3095" y="3047"/>
                  <a:pt x="3205" y="3152"/>
                </a:cubicBezTo>
                <a:cubicBezTo>
                  <a:pt x="3358" y="3297"/>
                  <a:pt x="3497" y="3511"/>
                  <a:pt x="3608" y="3769"/>
                </a:cubicBezTo>
                <a:cubicBezTo>
                  <a:pt x="3638" y="3841"/>
                  <a:pt x="3721" y="3874"/>
                  <a:pt x="3793" y="3844"/>
                </a:cubicBezTo>
                <a:cubicBezTo>
                  <a:pt x="3865" y="3813"/>
                  <a:pt x="3898" y="3730"/>
                  <a:pt x="3868" y="3658"/>
                </a:cubicBezTo>
                <a:close/>
                <a:moveTo>
                  <a:pt x="2843" y="1314"/>
                </a:moveTo>
                <a:cubicBezTo>
                  <a:pt x="2843" y="1314"/>
                  <a:pt x="2843" y="1319"/>
                  <a:pt x="2843" y="1319"/>
                </a:cubicBezTo>
                <a:cubicBezTo>
                  <a:pt x="2843" y="1319"/>
                  <a:pt x="2843" y="2154"/>
                  <a:pt x="2843" y="2154"/>
                </a:cubicBezTo>
                <a:cubicBezTo>
                  <a:pt x="2843" y="2154"/>
                  <a:pt x="2843" y="2228"/>
                  <a:pt x="2843" y="2228"/>
                </a:cubicBezTo>
                <a:cubicBezTo>
                  <a:pt x="2843" y="2276"/>
                  <a:pt x="2878" y="2346"/>
                  <a:pt x="2954" y="2362"/>
                </a:cubicBezTo>
                <a:cubicBezTo>
                  <a:pt x="3123" y="2398"/>
                  <a:pt x="3317" y="2497"/>
                  <a:pt x="3492" y="2641"/>
                </a:cubicBezTo>
                <a:cubicBezTo>
                  <a:pt x="3663" y="2782"/>
                  <a:pt x="3824" y="2968"/>
                  <a:pt x="3971" y="3194"/>
                </a:cubicBezTo>
                <a:cubicBezTo>
                  <a:pt x="4013" y="3259"/>
                  <a:pt x="4101" y="3278"/>
                  <a:pt x="4166" y="3235"/>
                </a:cubicBezTo>
                <a:cubicBezTo>
                  <a:pt x="4208" y="3208"/>
                  <a:pt x="4231" y="3163"/>
                  <a:pt x="4231" y="3117"/>
                </a:cubicBezTo>
                <a:cubicBezTo>
                  <a:pt x="4231" y="3090"/>
                  <a:pt x="4223" y="3064"/>
                  <a:pt x="4208" y="3040"/>
                </a:cubicBezTo>
                <a:cubicBezTo>
                  <a:pt x="4046" y="2791"/>
                  <a:pt x="3865" y="2583"/>
                  <a:pt x="3672" y="2423"/>
                </a:cubicBezTo>
                <a:cubicBezTo>
                  <a:pt x="3499" y="2281"/>
                  <a:pt x="3319" y="2179"/>
                  <a:pt x="3136" y="2120"/>
                </a:cubicBezTo>
                <a:cubicBezTo>
                  <a:pt x="3136" y="2120"/>
                  <a:pt x="3136" y="1795"/>
                  <a:pt x="3136" y="1795"/>
                </a:cubicBezTo>
                <a:cubicBezTo>
                  <a:pt x="3401" y="1868"/>
                  <a:pt x="3676" y="2018"/>
                  <a:pt x="3914" y="2222"/>
                </a:cubicBezTo>
                <a:cubicBezTo>
                  <a:pt x="3973" y="2272"/>
                  <a:pt x="4062" y="2266"/>
                  <a:pt x="4113" y="2206"/>
                </a:cubicBezTo>
                <a:cubicBezTo>
                  <a:pt x="4164" y="2147"/>
                  <a:pt x="4157" y="2058"/>
                  <a:pt x="4098" y="2008"/>
                </a:cubicBezTo>
                <a:cubicBezTo>
                  <a:pt x="3946" y="1877"/>
                  <a:pt x="3773" y="1762"/>
                  <a:pt x="3598" y="1673"/>
                </a:cubicBezTo>
                <a:cubicBezTo>
                  <a:pt x="3443" y="1595"/>
                  <a:pt x="3288" y="1539"/>
                  <a:pt x="3136" y="1504"/>
                </a:cubicBezTo>
                <a:cubicBezTo>
                  <a:pt x="3136" y="1504"/>
                  <a:pt x="3136" y="1314"/>
                  <a:pt x="3136" y="1314"/>
                </a:cubicBezTo>
                <a:cubicBezTo>
                  <a:pt x="3136" y="1234"/>
                  <a:pt x="3070" y="1168"/>
                  <a:pt x="2990" y="1168"/>
                </a:cubicBezTo>
                <a:cubicBezTo>
                  <a:pt x="2909" y="1168"/>
                  <a:pt x="2843" y="1234"/>
                  <a:pt x="2843" y="1314"/>
                </a:cubicBezTo>
                <a:close/>
                <a:moveTo>
                  <a:pt x="2447" y="1168"/>
                </a:moveTo>
                <a:cubicBezTo>
                  <a:pt x="2367" y="1168"/>
                  <a:pt x="2301" y="1234"/>
                  <a:pt x="2301" y="1314"/>
                </a:cubicBezTo>
                <a:cubicBezTo>
                  <a:pt x="2301" y="1314"/>
                  <a:pt x="2301" y="1504"/>
                  <a:pt x="2301" y="1504"/>
                </a:cubicBezTo>
                <a:cubicBezTo>
                  <a:pt x="2148" y="1539"/>
                  <a:pt x="1994" y="1595"/>
                  <a:pt x="1839" y="1673"/>
                </a:cubicBezTo>
                <a:cubicBezTo>
                  <a:pt x="1663" y="1762"/>
                  <a:pt x="1490" y="1877"/>
                  <a:pt x="1339" y="2008"/>
                </a:cubicBezTo>
                <a:cubicBezTo>
                  <a:pt x="1279" y="2058"/>
                  <a:pt x="1272" y="2147"/>
                  <a:pt x="1323" y="2206"/>
                </a:cubicBezTo>
                <a:cubicBezTo>
                  <a:pt x="1374" y="2266"/>
                  <a:pt x="1463" y="2272"/>
                  <a:pt x="1523" y="2222"/>
                </a:cubicBezTo>
                <a:cubicBezTo>
                  <a:pt x="1760" y="2018"/>
                  <a:pt x="2036" y="1868"/>
                  <a:pt x="2301" y="1795"/>
                </a:cubicBezTo>
                <a:cubicBezTo>
                  <a:pt x="2301" y="1795"/>
                  <a:pt x="2301" y="2120"/>
                  <a:pt x="2301" y="2120"/>
                </a:cubicBezTo>
                <a:cubicBezTo>
                  <a:pt x="2117" y="2179"/>
                  <a:pt x="1937" y="2281"/>
                  <a:pt x="1765" y="2423"/>
                </a:cubicBezTo>
                <a:cubicBezTo>
                  <a:pt x="1571" y="2583"/>
                  <a:pt x="1391" y="2791"/>
                  <a:pt x="1229" y="3040"/>
                </a:cubicBezTo>
                <a:cubicBezTo>
                  <a:pt x="1213" y="3064"/>
                  <a:pt x="1206" y="3090"/>
                  <a:pt x="1206" y="3117"/>
                </a:cubicBezTo>
                <a:cubicBezTo>
                  <a:pt x="1206" y="3163"/>
                  <a:pt x="1229" y="3208"/>
                  <a:pt x="1271" y="3235"/>
                </a:cubicBezTo>
                <a:cubicBezTo>
                  <a:pt x="1336" y="3278"/>
                  <a:pt x="1424" y="3259"/>
                  <a:pt x="1466" y="3194"/>
                </a:cubicBezTo>
                <a:cubicBezTo>
                  <a:pt x="1612" y="2968"/>
                  <a:pt x="1773" y="2782"/>
                  <a:pt x="1944" y="2641"/>
                </a:cubicBezTo>
                <a:cubicBezTo>
                  <a:pt x="2120" y="2497"/>
                  <a:pt x="2313" y="2398"/>
                  <a:pt x="2483" y="2362"/>
                </a:cubicBezTo>
                <a:cubicBezTo>
                  <a:pt x="2558" y="2346"/>
                  <a:pt x="2593" y="2276"/>
                  <a:pt x="2593" y="2228"/>
                </a:cubicBezTo>
                <a:cubicBezTo>
                  <a:pt x="2593" y="2228"/>
                  <a:pt x="2593" y="2154"/>
                  <a:pt x="2593" y="2154"/>
                </a:cubicBezTo>
                <a:cubicBezTo>
                  <a:pt x="2593" y="2154"/>
                  <a:pt x="2593" y="1319"/>
                  <a:pt x="2593" y="1319"/>
                </a:cubicBezTo>
                <a:cubicBezTo>
                  <a:pt x="2593" y="1319"/>
                  <a:pt x="2593" y="1314"/>
                  <a:pt x="2593" y="1314"/>
                </a:cubicBezTo>
                <a:cubicBezTo>
                  <a:pt x="2593" y="1234"/>
                  <a:pt x="2527" y="1168"/>
                  <a:pt x="2447" y="1168"/>
                </a:cubicBezTo>
                <a:close/>
                <a:moveTo>
                  <a:pt x="4567" y="2718"/>
                </a:moveTo>
                <a:cubicBezTo>
                  <a:pt x="4567" y="3739"/>
                  <a:pt x="3740" y="4567"/>
                  <a:pt x="2718" y="4567"/>
                </a:cubicBezTo>
                <a:cubicBezTo>
                  <a:pt x="1697" y="4567"/>
                  <a:pt x="869" y="3739"/>
                  <a:pt x="869" y="2718"/>
                </a:cubicBezTo>
                <a:cubicBezTo>
                  <a:pt x="869" y="1697"/>
                  <a:pt x="1697" y="869"/>
                  <a:pt x="2718" y="869"/>
                </a:cubicBezTo>
                <a:cubicBezTo>
                  <a:pt x="3740" y="869"/>
                  <a:pt x="4567" y="1697"/>
                  <a:pt x="4567" y="2718"/>
                </a:cubicBezTo>
                <a:close/>
                <a:moveTo>
                  <a:pt x="4953" y="3795"/>
                </a:moveTo>
                <a:cubicBezTo>
                  <a:pt x="4955" y="3789"/>
                  <a:pt x="4955" y="3784"/>
                  <a:pt x="4956" y="3778"/>
                </a:cubicBezTo>
                <a:cubicBezTo>
                  <a:pt x="4956" y="3773"/>
                  <a:pt x="4956" y="3768"/>
                  <a:pt x="4955" y="3763"/>
                </a:cubicBezTo>
                <a:cubicBezTo>
                  <a:pt x="4954" y="3755"/>
                  <a:pt x="4952" y="3747"/>
                  <a:pt x="4947" y="3739"/>
                </a:cubicBezTo>
                <a:cubicBezTo>
                  <a:pt x="4944" y="3732"/>
                  <a:pt x="4939" y="3724"/>
                  <a:pt x="4934" y="3716"/>
                </a:cubicBezTo>
                <a:cubicBezTo>
                  <a:pt x="4923" y="3700"/>
                  <a:pt x="4910" y="3683"/>
                  <a:pt x="4898" y="3666"/>
                </a:cubicBezTo>
                <a:cubicBezTo>
                  <a:pt x="4884" y="3648"/>
                  <a:pt x="4870" y="3628"/>
                  <a:pt x="4854" y="3607"/>
                </a:cubicBezTo>
                <a:cubicBezTo>
                  <a:pt x="4843" y="3593"/>
                  <a:pt x="4835" y="3584"/>
                  <a:pt x="4829" y="3579"/>
                </a:cubicBezTo>
                <a:cubicBezTo>
                  <a:pt x="4823" y="3574"/>
                  <a:pt x="4810" y="3569"/>
                  <a:pt x="4793" y="3562"/>
                </a:cubicBezTo>
                <a:cubicBezTo>
                  <a:pt x="4793" y="3562"/>
                  <a:pt x="4746" y="3544"/>
                  <a:pt x="4746" y="3544"/>
                </a:cubicBezTo>
                <a:cubicBezTo>
                  <a:pt x="4740" y="3542"/>
                  <a:pt x="4734" y="3541"/>
                  <a:pt x="4729" y="3541"/>
                </a:cubicBezTo>
                <a:cubicBezTo>
                  <a:pt x="4724" y="3542"/>
                  <a:pt x="4719" y="3544"/>
                  <a:pt x="4714" y="3549"/>
                </a:cubicBezTo>
                <a:cubicBezTo>
                  <a:pt x="4712" y="3552"/>
                  <a:pt x="4709" y="3557"/>
                  <a:pt x="4703" y="3565"/>
                </a:cubicBezTo>
                <a:cubicBezTo>
                  <a:pt x="4698" y="3573"/>
                  <a:pt x="4695" y="3579"/>
                  <a:pt x="4693" y="3583"/>
                </a:cubicBezTo>
                <a:cubicBezTo>
                  <a:pt x="4693" y="3583"/>
                  <a:pt x="4674" y="3576"/>
                  <a:pt x="4674" y="3576"/>
                </a:cubicBezTo>
                <a:cubicBezTo>
                  <a:pt x="4674" y="3576"/>
                  <a:pt x="4746" y="3389"/>
                  <a:pt x="4746" y="3389"/>
                </a:cubicBezTo>
                <a:cubicBezTo>
                  <a:pt x="4746" y="3389"/>
                  <a:pt x="4765" y="3396"/>
                  <a:pt x="4765" y="3396"/>
                </a:cubicBezTo>
                <a:cubicBezTo>
                  <a:pt x="4763" y="3400"/>
                  <a:pt x="4762" y="3407"/>
                  <a:pt x="4759" y="3415"/>
                </a:cubicBezTo>
                <a:cubicBezTo>
                  <a:pt x="4757" y="3424"/>
                  <a:pt x="4756" y="3430"/>
                  <a:pt x="4755" y="3434"/>
                </a:cubicBezTo>
                <a:cubicBezTo>
                  <a:pt x="4756" y="3441"/>
                  <a:pt x="4758" y="3446"/>
                  <a:pt x="4761" y="3450"/>
                </a:cubicBezTo>
                <a:cubicBezTo>
                  <a:pt x="4765" y="3453"/>
                  <a:pt x="4769" y="3457"/>
                  <a:pt x="4775" y="3459"/>
                </a:cubicBezTo>
                <a:cubicBezTo>
                  <a:pt x="4775" y="3459"/>
                  <a:pt x="4834" y="3481"/>
                  <a:pt x="4834" y="3481"/>
                </a:cubicBezTo>
                <a:cubicBezTo>
                  <a:pt x="4840" y="3483"/>
                  <a:pt x="4844" y="3485"/>
                  <a:pt x="4848" y="3486"/>
                </a:cubicBezTo>
                <a:cubicBezTo>
                  <a:pt x="4852" y="3488"/>
                  <a:pt x="4856" y="3489"/>
                  <a:pt x="4859" y="3489"/>
                </a:cubicBezTo>
                <a:cubicBezTo>
                  <a:pt x="4862" y="3489"/>
                  <a:pt x="4866" y="3488"/>
                  <a:pt x="4872" y="3488"/>
                </a:cubicBezTo>
                <a:cubicBezTo>
                  <a:pt x="4878" y="3486"/>
                  <a:pt x="4885" y="3485"/>
                  <a:pt x="4894" y="3484"/>
                </a:cubicBezTo>
                <a:cubicBezTo>
                  <a:pt x="4920" y="3480"/>
                  <a:pt x="4945" y="3476"/>
                  <a:pt x="4968" y="3472"/>
                </a:cubicBezTo>
                <a:cubicBezTo>
                  <a:pt x="4991" y="3468"/>
                  <a:pt x="5013" y="3464"/>
                  <a:pt x="5034" y="3460"/>
                </a:cubicBezTo>
                <a:cubicBezTo>
                  <a:pt x="5044" y="3458"/>
                  <a:pt x="5054" y="3455"/>
                  <a:pt x="5061" y="3452"/>
                </a:cubicBezTo>
                <a:cubicBezTo>
                  <a:pt x="5068" y="3449"/>
                  <a:pt x="5075" y="3445"/>
                  <a:pt x="5080" y="3440"/>
                </a:cubicBezTo>
                <a:cubicBezTo>
                  <a:pt x="5084" y="3437"/>
                  <a:pt x="5088" y="3433"/>
                  <a:pt x="5092" y="3427"/>
                </a:cubicBezTo>
                <a:cubicBezTo>
                  <a:pt x="5095" y="3422"/>
                  <a:pt x="5098" y="3416"/>
                  <a:pt x="5100" y="3412"/>
                </a:cubicBezTo>
                <a:cubicBezTo>
                  <a:pt x="5100" y="3412"/>
                  <a:pt x="5119" y="3419"/>
                  <a:pt x="5119" y="3419"/>
                </a:cubicBezTo>
                <a:cubicBezTo>
                  <a:pt x="5119" y="3419"/>
                  <a:pt x="5045" y="3610"/>
                  <a:pt x="5045" y="3610"/>
                </a:cubicBezTo>
                <a:cubicBezTo>
                  <a:pt x="5045" y="3610"/>
                  <a:pt x="5026" y="3603"/>
                  <a:pt x="5026" y="3603"/>
                </a:cubicBezTo>
                <a:cubicBezTo>
                  <a:pt x="5033" y="3585"/>
                  <a:pt x="5036" y="3573"/>
                  <a:pt x="5037" y="3566"/>
                </a:cubicBezTo>
                <a:cubicBezTo>
                  <a:pt x="5037" y="3559"/>
                  <a:pt x="5036" y="3555"/>
                  <a:pt x="5032" y="3554"/>
                </a:cubicBezTo>
                <a:cubicBezTo>
                  <a:pt x="5030" y="3553"/>
                  <a:pt x="5026" y="3553"/>
                  <a:pt x="5021" y="3553"/>
                </a:cubicBezTo>
                <a:cubicBezTo>
                  <a:pt x="5015" y="3553"/>
                  <a:pt x="5005" y="3555"/>
                  <a:pt x="4991" y="3556"/>
                </a:cubicBezTo>
                <a:cubicBezTo>
                  <a:pt x="4979" y="3557"/>
                  <a:pt x="4962" y="3560"/>
                  <a:pt x="4941" y="3563"/>
                </a:cubicBezTo>
                <a:cubicBezTo>
                  <a:pt x="4919" y="3567"/>
                  <a:pt x="4892" y="3571"/>
                  <a:pt x="4863" y="3577"/>
                </a:cubicBezTo>
                <a:cubicBezTo>
                  <a:pt x="4899" y="3625"/>
                  <a:pt x="4924" y="3657"/>
                  <a:pt x="4939" y="3676"/>
                </a:cubicBezTo>
                <a:cubicBezTo>
                  <a:pt x="4954" y="3694"/>
                  <a:pt x="4963" y="3704"/>
                  <a:pt x="4967" y="3706"/>
                </a:cubicBezTo>
                <a:cubicBezTo>
                  <a:pt x="4972" y="3708"/>
                  <a:pt x="4978" y="3706"/>
                  <a:pt x="4983" y="3701"/>
                </a:cubicBezTo>
                <a:cubicBezTo>
                  <a:pt x="4988" y="3695"/>
                  <a:pt x="4994" y="3685"/>
                  <a:pt x="5000" y="3671"/>
                </a:cubicBezTo>
                <a:cubicBezTo>
                  <a:pt x="5000" y="3671"/>
                  <a:pt x="5019" y="3678"/>
                  <a:pt x="5019" y="3678"/>
                </a:cubicBezTo>
                <a:cubicBezTo>
                  <a:pt x="5019" y="3678"/>
                  <a:pt x="4972" y="3802"/>
                  <a:pt x="4972" y="3802"/>
                </a:cubicBezTo>
                <a:cubicBezTo>
                  <a:pt x="4972" y="3802"/>
                  <a:pt x="4953" y="3795"/>
                  <a:pt x="4953" y="3795"/>
                </a:cubicBezTo>
                <a:close/>
                <a:moveTo>
                  <a:pt x="5070" y="3174"/>
                </a:moveTo>
                <a:cubicBezTo>
                  <a:pt x="5070" y="3174"/>
                  <a:pt x="5072" y="3155"/>
                  <a:pt x="5072" y="3155"/>
                </a:cubicBezTo>
                <a:cubicBezTo>
                  <a:pt x="5088" y="3152"/>
                  <a:pt x="5105" y="3145"/>
                  <a:pt x="5124" y="3136"/>
                </a:cubicBezTo>
                <a:cubicBezTo>
                  <a:pt x="5143" y="3127"/>
                  <a:pt x="5153" y="3117"/>
                  <a:pt x="5156" y="3108"/>
                </a:cubicBezTo>
                <a:cubicBezTo>
                  <a:pt x="5157" y="3103"/>
                  <a:pt x="5158" y="3096"/>
                  <a:pt x="5160" y="3088"/>
                </a:cubicBezTo>
                <a:cubicBezTo>
                  <a:pt x="5161" y="3080"/>
                  <a:pt x="5162" y="3074"/>
                  <a:pt x="5163" y="3068"/>
                </a:cubicBezTo>
                <a:cubicBezTo>
                  <a:pt x="5163" y="3068"/>
                  <a:pt x="5164" y="3056"/>
                  <a:pt x="5164" y="3056"/>
                </a:cubicBezTo>
                <a:cubicBezTo>
                  <a:pt x="5164" y="3056"/>
                  <a:pt x="4885" y="3023"/>
                  <a:pt x="4885" y="3023"/>
                </a:cubicBezTo>
                <a:cubicBezTo>
                  <a:pt x="4879" y="3022"/>
                  <a:pt x="4874" y="3023"/>
                  <a:pt x="4869" y="3025"/>
                </a:cubicBezTo>
                <a:cubicBezTo>
                  <a:pt x="4864" y="3026"/>
                  <a:pt x="4860" y="3030"/>
                  <a:pt x="4856" y="3036"/>
                </a:cubicBezTo>
                <a:cubicBezTo>
                  <a:pt x="4855" y="3040"/>
                  <a:pt x="4853" y="3046"/>
                  <a:pt x="4850" y="3053"/>
                </a:cubicBezTo>
                <a:cubicBezTo>
                  <a:pt x="4847" y="3062"/>
                  <a:pt x="4845" y="3068"/>
                  <a:pt x="4844" y="3074"/>
                </a:cubicBezTo>
                <a:cubicBezTo>
                  <a:pt x="4844" y="3074"/>
                  <a:pt x="4825" y="3072"/>
                  <a:pt x="4825" y="3072"/>
                </a:cubicBezTo>
                <a:cubicBezTo>
                  <a:pt x="4825" y="3072"/>
                  <a:pt x="4848" y="2872"/>
                  <a:pt x="4848" y="2872"/>
                </a:cubicBezTo>
                <a:cubicBezTo>
                  <a:pt x="4848" y="2872"/>
                  <a:pt x="4868" y="2875"/>
                  <a:pt x="4868" y="2875"/>
                </a:cubicBezTo>
                <a:cubicBezTo>
                  <a:pt x="4868" y="2875"/>
                  <a:pt x="4868" y="2895"/>
                  <a:pt x="4868" y="2895"/>
                </a:cubicBezTo>
                <a:cubicBezTo>
                  <a:pt x="4867" y="2905"/>
                  <a:pt x="4868" y="2910"/>
                  <a:pt x="4868" y="2914"/>
                </a:cubicBezTo>
                <a:cubicBezTo>
                  <a:pt x="4870" y="2921"/>
                  <a:pt x="4874" y="2926"/>
                  <a:pt x="4878" y="2928"/>
                </a:cubicBezTo>
                <a:cubicBezTo>
                  <a:pt x="4882" y="2931"/>
                  <a:pt x="4887" y="2933"/>
                  <a:pt x="4894" y="2933"/>
                </a:cubicBezTo>
                <a:cubicBezTo>
                  <a:pt x="4894" y="2933"/>
                  <a:pt x="5175" y="2967"/>
                  <a:pt x="5175" y="2967"/>
                </a:cubicBezTo>
                <a:cubicBezTo>
                  <a:pt x="5175" y="2967"/>
                  <a:pt x="5176" y="2955"/>
                  <a:pt x="5176" y="2955"/>
                </a:cubicBezTo>
                <a:cubicBezTo>
                  <a:pt x="5177" y="2949"/>
                  <a:pt x="5178" y="2943"/>
                  <a:pt x="5178" y="2935"/>
                </a:cubicBezTo>
                <a:cubicBezTo>
                  <a:pt x="5178" y="2927"/>
                  <a:pt x="5178" y="2920"/>
                  <a:pt x="5178" y="2915"/>
                </a:cubicBezTo>
                <a:cubicBezTo>
                  <a:pt x="5178" y="2905"/>
                  <a:pt x="5170" y="2893"/>
                  <a:pt x="5154" y="2880"/>
                </a:cubicBezTo>
                <a:cubicBezTo>
                  <a:pt x="5138" y="2866"/>
                  <a:pt x="5123" y="2856"/>
                  <a:pt x="5109" y="2849"/>
                </a:cubicBezTo>
                <a:cubicBezTo>
                  <a:pt x="5109" y="2849"/>
                  <a:pt x="5111" y="2830"/>
                  <a:pt x="5111" y="2830"/>
                </a:cubicBezTo>
                <a:cubicBezTo>
                  <a:pt x="5111" y="2830"/>
                  <a:pt x="5213" y="2842"/>
                  <a:pt x="5213" y="2842"/>
                </a:cubicBezTo>
                <a:cubicBezTo>
                  <a:pt x="5213" y="2842"/>
                  <a:pt x="5172" y="3187"/>
                  <a:pt x="5172" y="3187"/>
                </a:cubicBezTo>
                <a:cubicBezTo>
                  <a:pt x="5172" y="3187"/>
                  <a:pt x="5070" y="3174"/>
                  <a:pt x="5070" y="3174"/>
                </a:cubicBezTo>
                <a:close/>
                <a:moveTo>
                  <a:pt x="4850" y="2596"/>
                </a:moveTo>
                <a:cubicBezTo>
                  <a:pt x="4850" y="2596"/>
                  <a:pt x="4830" y="2398"/>
                  <a:pt x="4830" y="2398"/>
                </a:cubicBezTo>
                <a:cubicBezTo>
                  <a:pt x="4830" y="2398"/>
                  <a:pt x="4849" y="2396"/>
                  <a:pt x="4849" y="2396"/>
                </a:cubicBezTo>
                <a:cubicBezTo>
                  <a:pt x="4850" y="2400"/>
                  <a:pt x="4851" y="2407"/>
                  <a:pt x="4853" y="2416"/>
                </a:cubicBezTo>
                <a:cubicBezTo>
                  <a:pt x="4854" y="2424"/>
                  <a:pt x="4856" y="2430"/>
                  <a:pt x="4858" y="2433"/>
                </a:cubicBezTo>
                <a:cubicBezTo>
                  <a:pt x="4861" y="2439"/>
                  <a:pt x="4865" y="2443"/>
                  <a:pt x="4869" y="2445"/>
                </a:cubicBezTo>
                <a:cubicBezTo>
                  <a:pt x="4873" y="2447"/>
                  <a:pt x="4878" y="2447"/>
                  <a:pt x="4885" y="2447"/>
                </a:cubicBezTo>
                <a:cubicBezTo>
                  <a:pt x="4885" y="2447"/>
                  <a:pt x="5138" y="2421"/>
                  <a:pt x="5138" y="2421"/>
                </a:cubicBezTo>
                <a:cubicBezTo>
                  <a:pt x="5144" y="2420"/>
                  <a:pt x="5149" y="2419"/>
                  <a:pt x="5153" y="2416"/>
                </a:cubicBezTo>
                <a:cubicBezTo>
                  <a:pt x="5156" y="2413"/>
                  <a:pt x="5160" y="2409"/>
                  <a:pt x="5161" y="2402"/>
                </a:cubicBezTo>
                <a:cubicBezTo>
                  <a:pt x="5163" y="2398"/>
                  <a:pt x="5164" y="2392"/>
                  <a:pt x="5165" y="2383"/>
                </a:cubicBezTo>
                <a:cubicBezTo>
                  <a:pt x="5166" y="2375"/>
                  <a:pt x="5166" y="2368"/>
                  <a:pt x="5166" y="2363"/>
                </a:cubicBezTo>
                <a:cubicBezTo>
                  <a:pt x="5166" y="2363"/>
                  <a:pt x="5186" y="2361"/>
                  <a:pt x="5186" y="2361"/>
                </a:cubicBezTo>
                <a:cubicBezTo>
                  <a:pt x="5186" y="2361"/>
                  <a:pt x="5206" y="2559"/>
                  <a:pt x="5206" y="2559"/>
                </a:cubicBezTo>
                <a:cubicBezTo>
                  <a:pt x="5206" y="2559"/>
                  <a:pt x="5187" y="2561"/>
                  <a:pt x="5187" y="2561"/>
                </a:cubicBezTo>
                <a:cubicBezTo>
                  <a:pt x="5186" y="2556"/>
                  <a:pt x="5185" y="2550"/>
                  <a:pt x="5183" y="2542"/>
                </a:cubicBezTo>
                <a:cubicBezTo>
                  <a:pt x="5181" y="2535"/>
                  <a:pt x="5179" y="2529"/>
                  <a:pt x="5177" y="2524"/>
                </a:cubicBezTo>
                <a:cubicBezTo>
                  <a:pt x="5174" y="2517"/>
                  <a:pt x="5170" y="2513"/>
                  <a:pt x="5166" y="2512"/>
                </a:cubicBezTo>
                <a:cubicBezTo>
                  <a:pt x="5161" y="2510"/>
                  <a:pt x="5155" y="2509"/>
                  <a:pt x="5149" y="2510"/>
                </a:cubicBezTo>
                <a:cubicBezTo>
                  <a:pt x="5149" y="2510"/>
                  <a:pt x="4897" y="2536"/>
                  <a:pt x="4897" y="2536"/>
                </a:cubicBezTo>
                <a:cubicBezTo>
                  <a:pt x="4891" y="2537"/>
                  <a:pt x="4886" y="2538"/>
                  <a:pt x="4882" y="2541"/>
                </a:cubicBezTo>
                <a:cubicBezTo>
                  <a:pt x="4878" y="2544"/>
                  <a:pt x="4875" y="2548"/>
                  <a:pt x="4873" y="2555"/>
                </a:cubicBezTo>
                <a:cubicBezTo>
                  <a:pt x="4872" y="2559"/>
                  <a:pt x="4871" y="2565"/>
                  <a:pt x="4870" y="2573"/>
                </a:cubicBezTo>
                <a:cubicBezTo>
                  <a:pt x="4870" y="2581"/>
                  <a:pt x="4870" y="2588"/>
                  <a:pt x="4870" y="2593"/>
                </a:cubicBezTo>
                <a:cubicBezTo>
                  <a:pt x="4870" y="2593"/>
                  <a:pt x="4850" y="2596"/>
                  <a:pt x="4850" y="2596"/>
                </a:cubicBezTo>
                <a:close/>
                <a:moveTo>
                  <a:pt x="4733" y="2044"/>
                </a:moveTo>
                <a:cubicBezTo>
                  <a:pt x="4726" y="2024"/>
                  <a:pt x="4722" y="2003"/>
                  <a:pt x="4721" y="1984"/>
                </a:cubicBezTo>
                <a:cubicBezTo>
                  <a:pt x="4720" y="1964"/>
                  <a:pt x="4721" y="1947"/>
                  <a:pt x="4724" y="1932"/>
                </a:cubicBezTo>
                <a:cubicBezTo>
                  <a:pt x="4724" y="1932"/>
                  <a:pt x="4701" y="1921"/>
                  <a:pt x="4701" y="1921"/>
                </a:cubicBezTo>
                <a:cubicBezTo>
                  <a:pt x="4701" y="1921"/>
                  <a:pt x="4695" y="1900"/>
                  <a:pt x="4695" y="1900"/>
                </a:cubicBezTo>
                <a:cubicBezTo>
                  <a:pt x="4695" y="1900"/>
                  <a:pt x="4816" y="1857"/>
                  <a:pt x="4816" y="1857"/>
                </a:cubicBezTo>
                <a:cubicBezTo>
                  <a:pt x="4816" y="1857"/>
                  <a:pt x="4823" y="1877"/>
                  <a:pt x="4823" y="1877"/>
                </a:cubicBezTo>
                <a:cubicBezTo>
                  <a:pt x="4813" y="1886"/>
                  <a:pt x="4803" y="1896"/>
                  <a:pt x="4793" y="1907"/>
                </a:cubicBezTo>
                <a:cubicBezTo>
                  <a:pt x="4783" y="1919"/>
                  <a:pt x="4774" y="1931"/>
                  <a:pt x="4767" y="1944"/>
                </a:cubicBezTo>
                <a:cubicBezTo>
                  <a:pt x="4759" y="1957"/>
                  <a:pt x="4754" y="1971"/>
                  <a:pt x="4751" y="1985"/>
                </a:cubicBezTo>
                <a:cubicBezTo>
                  <a:pt x="4749" y="2000"/>
                  <a:pt x="4750" y="2015"/>
                  <a:pt x="4755" y="2031"/>
                </a:cubicBezTo>
                <a:cubicBezTo>
                  <a:pt x="4763" y="2053"/>
                  <a:pt x="4774" y="2067"/>
                  <a:pt x="4788" y="2076"/>
                </a:cubicBezTo>
                <a:cubicBezTo>
                  <a:pt x="4802" y="2084"/>
                  <a:pt x="4818" y="2085"/>
                  <a:pt x="4834" y="2080"/>
                </a:cubicBezTo>
                <a:cubicBezTo>
                  <a:pt x="4847" y="2075"/>
                  <a:pt x="4856" y="2067"/>
                  <a:pt x="4862" y="2054"/>
                </a:cubicBezTo>
                <a:cubicBezTo>
                  <a:pt x="4868" y="2041"/>
                  <a:pt x="4870" y="2023"/>
                  <a:pt x="4870" y="2001"/>
                </a:cubicBezTo>
                <a:cubicBezTo>
                  <a:pt x="4870" y="2001"/>
                  <a:pt x="4870" y="1959"/>
                  <a:pt x="4870" y="1959"/>
                </a:cubicBezTo>
                <a:cubicBezTo>
                  <a:pt x="4870" y="1947"/>
                  <a:pt x="4870" y="1935"/>
                  <a:pt x="4870" y="1924"/>
                </a:cubicBezTo>
                <a:cubicBezTo>
                  <a:pt x="4872" y="1898"/>
                  <a:pt x="4879" y="1876"/>
                  <a:pt x="4892" y="1860"/>
                </a:cubicBezTo>
                <a:cubicBezTo>
                  <a:pt x="4906" y="1843"/>
                  <a:pt x="4922" y="1831"/>
                  <a:pt x="4944" y="1824"/>
                </a:cubicBezTo>
                <a:cubicBezTo>
                  <a:pt x="4956" y="1820"/>
                  <a:pt x="4970" y="1818"/>
                  <a:pt x="4984" y="1820"/>
                </a:cubicBezTo>
                <a:cubicBezTo>
                  <a:pt x="4999" y="1821"/>
                  <a:pt x="5012" y="1826"/>
                  <a:pt x="5026" y="1834"/>
                </a:cubicBezTo>
                <a:cubicBezTo>
                  <a:pt x="5038" y="1842"/>
                  <a:pt x="5050" y="1853"/>
                  <a:pt x="5062" y="1867"/>
                </a:cubicBezTo>
                <a:cubicBezTo>
                  <a:pt x="5073" y="1882"/>
                  <a:pt x="5081" y="1898"/>
                  <a:pt x="5088" y="1918"/>
                </a:cubicBezTo>
                <a:cubicBezTo>
                  <a:pt x="5094" y="1937"/>
                  <a:pt x="5098" y="1955"/>
                  <a:pt x="5098" y="1973"/>
                </a:cubicBezTo>
                <a:cubicBezTo>
                  <a:pt x="5099" y="1992"/>
                  <a:pt x="5098" y="2006"/>
                  <a:pt x="5096" y="2018"/>
                </a:cubicBezTo>
                <a:cubicBezTo>
                  <a:pt x="5096" y="2018"/>
                  <a:pt x="5115" y="2027"/>
                  <a:pt x="5115" y="2027"/>
                </a:cubicBezTo>
                <a:cubicBezTo>
                  <a:pt x="5115" y="2027"/>
                  <a:pt x="5122" y="2048"/>
                  <a:pt x="5122" y="2048"/>
                </a:cubicBezTo>
                <a:cubicBezTo>
                  <a:pt x="5122" y="2048"/>
                  <a:pt x="5006" y="2089"/>
                  <a:pt x="5006" y="2089"/>
                </a:cubicBezTo>
                <a:cubicBezTo>
                  <a:pt x="5006" y="2089"/>
                  <a:pt x="5000" y="2069"/>
                  <a:pt x="5000" y="2069"/>
                </a:cubicBezTo>
                <a:cubicBezTo>
                  <a:pt x="5010" y="2060"/>
                  <a:pt x="5021" y="2050"/>
                  <a:pt x="5032" y="2039"/>
                </a:cubicBezTo>
                <a:cubicBezTo>
                  <a:pt x="5043" y="2028"/>
                  <a:pt x="5051" y="2018"/>
                  <a:pt x="5057" y="2008"/>
                </a:cubicBezTo>
                <a:cubicBezTo>
                  <a:pt x="5064" y="1997"/>
                  <a:pt x="5068" y="1985"/>
                  <a:pt x="5070" y="1973"/>
                </a:cubicBezTo>
                <a:cubicBezTo>
                  <a:pt x="5072" y="1961"/>
                  <a:pt x="5071" y="1948"/>
                  <a:pt x="5066" y="1934"/>
                </a:cubicBezTo>
                <a:cubicBezTo>
                  <a:pt x="5060" y="1917"/>
                  <a:pt x="5051" y="1905"/>
                  <a:pt x="5038" y="1896"/>
                </a:cubicBezTo>
                <a:cubicBezTo>
                  <a:pt x="5024" y="1889"/>
                  <a:pt x="5010" y="1888"/>
                  <a:pt x="4996" y="1892"/>
                </a:cubicBezTo>
                <a:cubicBezTo>
                  <a:pt x="4983" y="1897"/>
                  <a:pt x="4973" y="1905"/>
                  <a:pt x="4968" y="1918"/>
                </a:cubicBezTo>
                <a:cubicBezTo>
                  <a:pt x="4962" y="1930"/>
                  <a:pt x="4960" y="1947"/>
                  <a:pt x="4960" y="1969"/>
                </a:cubicBezTo>
                <a:cubicBezTo>
                  <a:pt x="4960" y="1969"/>
                  <a:pt x="4960" y="2010"/>
                  <a:pt x="4960" y="2010"/>
                </a:cubicBezTo>
                <a:cubicBezTo>
                  <a:pt x="4960" y="2024"/>
                  <a:pt x="4960" y="2036"/>
                  <a:pt x="4960" y="2047"/>
                </a:cubicBezTo>
                <a:cubicBezTo>
                  <a:pt x="4959" y="2073"/>
                  <a:pt x="4952" y="2095"/>
                  <a:pt x="4941" y="2112"/>
                </a:cubicBezTo>
                <a:cubicBezTo>
                  <a:pt x="4929" y="2129"/>
                  <a:pt x="4912" y="2142"/>
                  <a:pt x="4888" y="2150"/>
                </a:cubicBezTo>
                <a:cubicBezTo>
                  <a:pt x="4874" y="2154"/>
                  <a:pt x="4858" y="2156"/>
                  <a:pt x="4842" y="2154"/>
                </a:cubicBezTo>
                <a:cubicBezTo>
                  <a:pt x="4826" y="2151"/>
                  <a:pt x="4811" y="2146"/>
                  <a:pt x="4799" y="2137"/>
                </a:cubicBezTo>
                <a:cubicBezTo>
                  <a:pt x="4784" y="2128"/>
                  <a:pt x="4772" y="2116"/>
                  <a:pt x="4760" y="2100"/>
                </a:cubicBezTo>
                <a:cubicBezTo>
                  <a:pt x="4749" y="2085"/>
                  <a:pt x="4740" y="2067"/>
                  <a:pt x="4733" y="2044"/>
                </a:cubicBezTo>
                <a:close/>
                <a:moveTo>
                  <a:pt x="4764" y="1461"/>
                </a:moveTo>
                <a:cubicBezTo>
                  <a:pt x="4784" y="1449"/>
                  <a:pt x="4795" y="1433"/>
                  <a:pt x="4796" y="1416"/>
                </a:cubicBezTo>
                <a:cubicBezTo>
                  <a:pt x="4799" y="1399"/>
                  <a:pt x="4793" y="1380"/>
                  <a:pt x="4780" y="1359"/>
                </a:cubicBezTo>
                <a:cubicBezTo>
                  <a:pt x="4780" y="1359"/>
                  <a:pt x="4769" y="1343"/>
                  <a:pt x="4769" y="1343"/>
                </a:cubicBezTo>
                <a:cubicBezTo>
                  <a:pt x="4769" y="1343"/>
                  <a:pt x="4643" y="1424"/>
                  <a:pt x="4643" y="1424"/>
                </a:cubicBezTo>
                <a:cubicBezTo>
                  <a:pt x="4643" y="1424"/>
                  <a:pt x="4653" y="1440"/>
                  <a:pt x="4653" y="1440"/>
                </a:cubicBezTo>
                <a:cubicBezTo>
                  <a:pt x="4667" y="1461"/>
                  <a:pt x="4682" y="1474"/>
                  <a:pt x="4700" y="1478"/>
                </a:cubicBezTo>
                <a:cubicBezTo>
                  <a:pt x="4719" y="1482"/>
                  <a:pt x="4740" y="1477"/>
                  <a:pt x="4764" y="1461"/>
                </a:cubicBezTo>
                <a:close/>
                <a:moveTo>
                  <a:pt x="4632" y="1750"/>
                </a:moveTo>
                <a:cubicBezTo>
                  <a:pt x="4632" y="1750"/>
                  <a:pt x="4558" y="1634"/>
                  <a:pt x="4558" y="1634"/>
                </a:cubicBezTo>
                <a:cubicBezTo>
                  <a:pt x="4576" y="1595"/>
                  <a:pt x="4589" y="1563"/>
                  <a:pt x="4598" y="1538"/>
                </a:cubicBezTo>
                <a:cubicBezTo>
                  <a:pt x="4608" y="1513"/>
                  <a:pt x="4618" y="1483"/>
                  <a:pt x="4629" y="1448"/>
                </a:cubicBezTo>
                <a:cubicBezTo>
                  <a:pt x="4629" y="1448"/>
                  <a:pt x="4622" y="1437"/>
                  <a:pt x="4622" y="1437"/>
                </a:cubicBezTo>
                <a:cubicBezTo>
                  <a:pt x="4622" y="1437"/>
                  <a:pt x="4532" y="1496"/>
                  <a:pt x="4532" y="1496"/>
                </a:cubicBezTo>
                <a:cubicBezTo>
                  <a:pt x="4526" y="1499"/>
                  <a:pt x="4522" y="1503"/>
                  <a:pt x="4520" y="1507"/>
                </a:cubicBezTo>
                <a:cubicBezTo>
                  <a:pt x="4518" y="1511"/>
                  <a:pt x="4517" y="1517"/>
                  <a:pt x="4518" y="1524"/>
                </a:cubicBezTo>
                <a:cubicBezTo>
                  <a:pt x="4519" y="1527"/>
                  <a:pt x="4520" y="1532"/>
                  <a:pt x="4523" y="1539"/>
                </a:cubicBezTo>
                <a:cubicBezTo>
                  <a:pt x="4526" y="1545"/>
                  <a:pt x="4528" y="1551"/>
                  <a:pt x="4530" y="1555"/>
                </a:cubicBezTo>
                <a:cubicBezTo>
                  <a:pt x="4530" y="1555"/>
                  <a:pt x="4513" y="1566"/>
                  <a:pt x="4513" y="1566"/>
                </a:cubicBezTo>
                <a:cubicBezTo>
                  <a:pt x="4513" y="1566"/>
                  <a:pt x="4409" y="1405"/>
                  <a:pt x="4409" y="1405"/>
                </a:cubicBezTo>
                <a:cubicBezTo>
                  <a:pt x="4409" y="1405"/>
                  <a:pt x="4426" y="1394"/>
                  <a:pt x="4426" y="1394"/>
                </a:cubicBezTo>
                <a:cubicBezTo>
                  <a:pt x="4429" y="1398"/>
                  <a:pt x="4433" y="1403"/>
                  <a:pt x="4438" y="1409"/>
                </a:cubicBezTo>
                <a:cubicBezTo>
                  <a:pt x="4444" y="1415"/>
                  <a:pt x="4447" y="1420"/>
                  <a:pt x="4450" y="1421"/>
                </a:cubicBezTo>
                <a:cubicBezTo>
                  <a:pt x="4456" y="1425"/>
                  <a:pt x="4461" y="1427"/>
                  <a:pt x="4466" y="1427"/>
                </a:cubicBezTo>
                <a:cubicBezTo>
                  <a:pt x="4471" y="1427"/>
                  <a:pt x="4476" y="1425"/>
                  <a:pt x="4481" y="1421"/>
                </a:cubicBezTo>
                <a:cubicBezTo>
                  <a:pt x="4481" y="1421"/>
                  <a:pt x="4694" y="1284"/>
                  <a:pt x="4694" y="1284"/>
                </a:cubicBezTo>
                <a:cubicBezTo>
                  <a:pt x="4699" y="1281"/>
                  <a:pt x="4702" y="1277"/>
                  <a:pt x="4705" y="1273"/>
                </a:cubicBezTo>
                <a:cubicBezTo>
                  <a:pt x="4707" y="1270"/>
                  <a:pt x="4707" y="1264"/>
                  <a:pt x="4707" y="1256"/>
                </a:cubicBezTo>
                <a:cubicBezTo>
                  <a:pt x="4705" y="1251"/>
                  <a:pt x="4703" y="1244"/>
                  <a:pt x="4700" y="1237"/>
                </a:cubicBezTo>
                <a:cubicBezTo>
                  <a:pt x="4698" y="1230"/>
                  <a:pt x="4696" y="1225"/>
                  <a:pt x="4694" y="1221"/>
                </a:cubicBezTo>
                <a:cubicBezTo>
                  <a:pt x="4694" y="1221"/>
                  <a:pt x="4710" y="1210"/>
                  <a:pt x="4710" y="1210"/>
                </a:cubicBezTo>
                <a:cubicBezTo>
                  <a:pt x="4710" y="1210"/>
                  <a:pt x="4820" y="1379"/>
                  <a:pt x="4820" y="1379"/>
                </a:cubicBezTo>
                <a:cubicBezTo>
                  <a:pt x="4844" y="1417"/>
                  <a:pt x="4856" y="1449"/>
                  <a:pt x="4857" y="1477"/>
                </a:cubicBezTo>
                <a:cubicBezTo>
                  <a:pt x="4858" y="1504"/>
                  <a:pt x="4846" y="1525"/>
                  <a:pt x="4823" y="1541"/>
                </a:cubicBezTo>
                <a:cubicBezTo>
                  <a:pt x="4801" y="1554"/>
                  <a:pt x="4780" y="1559"/>
                  <a:pt x="4760" y="1556"/>
                </a:cubicBezTo>
                <a:cubicBezTo>
                  <a:pt x="4739" y="1552"/>
                  <a:pt x="4717" y="1540"/>
                  <a:pt x="4694" y="1520"/>
                </a:cubicBezTo>
                <a:cubicBezTo>
                  <a:pt x="4688" y="1537"/>
                  <a:pt x="4680" y="1558"/>
                  <a:pt x="4673" y="1581"/>
                </a:cubicBezTo>
                <a:cubicBezTo>
                  <a:pt x="4665" y="1604"/>
                  <a:pt x="4656" y="1629"/>
                  <a:pt x="4648" y="1653"/>
                </a:cubicBezTo>
                <a:cubicBezTo>
                  <a:pt x="4645" y="1661"/>
                  <a:pt x="4643" y="1672"/>
                  <a:pt x="4640" y="1684"/>
                </a:cubicBezTo>
                <a:cubicBezTo>
                  <a:pt x="4637" y="1697"/>
                  <a:pt x="4636" y="1707"/>
                  <a:pt x="4638" y="1714"/>
                </a:cubicBezTo>
                <a:cubicBezTo>
                  <a:pt x="4639" y="1718"/>
                  <a:pt x="4640" y="1722"/>
                  <a:pt x="4643" y="1728"/>
                </a:cubicBezTo>
                <a:cubicBezTo>
                  <a:pt x="4646" y="1733"/>
                  <a:pt x="4648" y="1737"/>
                  <a:pt x="4649" y="1739"/>
                </a:cubicBezTo>
                <a:cubicBezTo>
                  <a:pt x="4649" y="1739"/>
                  <a:pt x="4632" y="1750"/>
                  <a:pt x="4632" y="1750"/>
                </a:cubicBezTo>
                <a:close/>
                <a:moveTo>
                  <a:pt x="4446" y="1047"/>
                </a:moveTo>
                <a:cubicBezTo>
                  <a:pt x="4446" y="1047"/>
                  <a:pt x="4432" y="1033"/>
                  <a:pt x="4432" y="1033"/>
                </a:cubicBezTo>
                <a:cubicBezTo>
                  <a:pt x="4438" y="1020"/>
                  <a:pt x="4441" y="1004"/>
                  <a:pt x="4441" y="986"/>
                </a:cubicBezTo>
                <a:cubicBezTo>
                  <a:pt x="4442" y="968"/>
                  <a:pt x="4439" y="953"/>
                  <a:pt x="4432" y="944"/>
                </a:cubicBezTo>
                <a:cubicBezTo>
                  <a:pt x="4429" y="939"/>
                  <a:pt x="4424" y="934"/>
                  <a:pt x="4418" y="928"/>
                </a:cubicBezTo>
                <a:cubicBezTo>
                  <a:pt x="4412" y="922"/>
                  <a:pt x="4406" y="917"/>
                  <a:pt x="4402" y="913"/>
                </a:cubicBezTo>
                <a:cubicBezTo>
                  <a:pt x="4402" y="913"/>
                  <a:pt x="4364" y="878"/>
                  <a:pt x="4364" y="878"/>
                </a:cubicBezTo>
                <a:cubicBezTo>
                  <a:pt x="4364" y="878"/>
                  <a:pt x="4271" y="980"/>
                  <a:pt x="4271" y="980"/>
                </a:cubicBezTo>
                <a:cubicBezTo>
                  <a:pt x="4271" y="980"/>
                  <a:pt x="4298" y="1005"/>
                  <a:pt x="4298" y="1005"/>
                </a:cubicBezTo>
                <a:cubicBezTo>
                  <a:pt x="4304" y="1011"/>
                  <a:pt x="4311" y="1016"/>
                  <a:pt x="4318" y="1019"/>
                </a:cubicBezTo>
                <a:cubicBezTo>
                  <a:pt x="4325" y="1023"/>
                  <a:pt x="4333" y="1024"/>
                  <a:pt x="4342" y="1023"/>
                </a:cubicBezTo>
                <a:cubicBezTo>
                  <a:pt x="4347" y="1023"/>
                  <a:pt x="4355" y="1021"/>
                  <a:pt x="4364" y="1016"/>
                </a:cubicBezTo>
                <a:cubicBezTo>
                  <a:pt x="4373" y="1012"/>
                  <a:pt x="4381" y="1007"/>
                  <a:pt x="4387" y="1003"/>
                </a:cubicBezTo>
                <a:cubicBezTo>
                  <a:pt x="4387" y="1003"/>
                  <a:pt x="4402" y="1016"/>
                  <a:pt x="4402" y="1016"/>
                </a:cubicBezTo>
                <a:cubicBezTo>
                  <a:pt x="4402" y="1016"/>
                  <a:pt x="4301" y="1126"/>
                  <a:pt x="4301" y="1126"/>
                </a:cubicBezTo>
                <a:cubicBezTo>
                  <a:pt x="4301" y="1126"/>
                  <a:pt x="4286" y="1113"/>
                  <a:pt x="4286" y="1113"/>
                </a:cubicBezTo>
                <a:cubicBezTo>
                  <a:pt x="4291" y="1107"/>
                  <a:pt x="4294" y="1099"/>
                  <a:pt x="4299" y="1088"/>
                </a:cubicBezTo>
                <a:cubicBezTo>
                  <a:pt x="4303" y="1077"/>
                  <a:pt x="4305" y="1069"/>
                  <a:pt x="4305" y="1064"/>
                </a:cubicBezTo>
                <a:cubicBezTo>
                  <a:pt x="4305" y="1056"/>
                  <a:pt x="4303" y="1048"/>
                  <a:pt x="4299" y="1041"/>
                </a:cubicBezTo>
                <a:cubicBezTo>
                  <a:pt x="4295" y="1035"/>
                  <a:pt x="4289" y="1028"/>
                  <a:pt x="4282" y="1021"/>
                </a:cubicBezTo>
                <a:cubicBezTo>
                  <a:pt x="4282" y="1021"/>
                  <a:pt x="4255" y="997"/>
                  <a:pt x="4255" y="997"/>
                </a:cubicBezTo>
                <a:cubicBezTo>
                  <a:pt x="4255" y="997"/>
                  <a:pt x="4185" y="1073"/>
                  <a:pt x="4185" y="1073"/>
                </a:cubicBezTo>
                <a:cubicBezTo>
                  <a:pt x="4178" y="1081"/>
                  <a:pt x="4173" y="1088"/>
                  <a:pt x="4170" y="1094"/>
                </a:cubicBezTo>
                <a:cubicBezTo>
                  <a:pt x="4167" y="1100"/>
                  <a:pt x="4166" y="1105"/>
                  <a:pt x="4167" y="1111"/>
                </a:cubicBezTo>
                <a:cubicBezTo>
                  <a:pt x="4167" y="1116"/>
                  <a:pt x="4170" y="1121"/>
                  <a:pt x="4175" y="1127"/>
                </a:cubicBezTo>
                <a:cubicBezTo>
                  <a:pt x="4180" y="1133"/>
                  <a:pt x="4187" y="1140"/>
                  <a:pt x="4196" y="1148"/>
                </a:cubicBezTo>
                <a:cubicBezTo>
                  <a:pt x="4200" y="1152"/>
                  <a:pt x="4206" y="1157"/>
                  <a:pt x="4212" y="1162"/>
                </a:cubicBezTo>
                <a:cubicBezTo>
                  <a:pt x="4218" y="1168"/>
                  <a:pt x="4224" y="1172"/>
                  <a:pt x="4229" y="1176"/>
                </a:cubicBezTo>
                <a:cubicBezTo>
                  <a:pt x="4235" y="1180"/>
                  <a:pt x="4240" y="1183"/>
                  <a:pt x="4246" y="1186"/>
                </a:cubicBezTo>
                <a:cubicBezTo>
                  <a:pt x="4251" y="1189"/>
                  <a:pt x="4257" y="1190"/>
                  <a:pt x="4261" y="1190"/>
                </a:cubicBezTo>
                <a:cubicBezTo>
                  <a:pt x="4272" y="1189"/>
                  <a:pt x="4288" y="1186"/>
                  <a:pt x="4306" y="1181"/>
                </a:cubicBezTo>
                <a:cubicBezTo>
                  <a:pt x="4325" y="1175"/>
                  <a:pt x="4339" y="1170"/>
                  <a:pt x="4347" y="1166"/>
                </a:cubicBezTo>
                <a:cubicBezTo>
                  <a:pt x="4347" y="1166"/>
                  <a:pt x="4360" y="1178"/>
                  <a:pt x="4360" y="1178"/>
                </a:cubicBezTo>
                <a:cubicBezTo>
                  <a:pt x="4360" y="1178"/>
                  <a:pt x="4280" y="1256"/>
                  <a:pt x="4280" y="1256"/>
                </a:cubicBezTo>
                <a:cubicBezTo>
                  <a:pt x="4280" y="1256"/>
                  <a:pt x="4032" y="1029"/>
                  <a:pt x="4032" y="1029"/>
                </a:cubicBezTo>
                <a:cubicBezTo>
                  <a:pt x="4032" y="1029"/>
                  <a:pt x="4046" y="1015"/>
                  <a:pt x="4046" y="1015"/>
                </a:cubicBezTo>
                <a:cubicBezTo>
                  <a:pt x="4049" y="1018"/>
                  <a:pt x="4054" y="1021"/>
                  <a:pt x="4061" y="1026"/>
                </a:cubicBezTo>
                <a:cubicBezTo>
                  <a:pt x="4068" y="1031"/>
                  <a:pt x="4073" y="1034"/>
                  <a:pt x="4076" y="1035"/>
                </a:cubicBezTo>
                <a:cubicBezTo>
                  <a:pt x="4083" y="1038"/>
                  <a:pt x="4088" y="1038"/>
                  <a:pt x="4092" y="1037"/>
                </a:cubicBezTo>
                <a:cubicBezTo>
                  <a:pt x="4097" y="1035"/>
                  <a:pt x="4101" y="1032"/>
                  <a:pt x="4106" y="1027"/>
                </a:cubicBezTo>
                <a:cubicBezTo>
                  <a:pt x="4106" y="1027"/>
                  <a:pt x="4276" y="841"/>
                  <a:pt x="4276" y="841"/>
                </a:cubicBezTo>
                <a:cubicBezTo>
                  <a:pt x="4280" y="836"/>
                  <a:pt x="4283" y="832"/>
                  <a:pt x="4284" y="828"/>
                </a:cubicBezTo>
                <a:cubicBezTo>
                  <a:pt x="4285" y="823"/>
                  <a:pt x="4285" y="818"/>
                  <a:pt x="4281" y="810"/>
                </a:cubicBezTo>
                <a:cubicBezTo>
                  <a:pt x="4280" y="806"/>
                  <a:pt x="4277" y="801"/>
                  <a:pt x="4272" y="794"/>
                </a:cubicBezTo>
                <a:cubicBezTo>
                  <a:pt x="4267" y="787"/>
                  <a:pt x="4264" y="783"/>
                  <a:pt x="4261" y="779"/>
                </a:cubicBezTo>
                <a:cubicBezTo>
                  <a:pt x="4261" y="779"/>
                  <a:pt x="4274" y="765"/>
                  <a:pt x="4274" y="765"/>
                </a:cubicBezTo>
                <a:cubicBezTo>
                  <a:pt x="4274" y="765"/>
                  <a:pt x="4508" y="979"/>
                  <a:pt x="4508" y="979"/>
                </a:cubicBezTo>
                <a:cubicBezTo>
                  <a:pt x="4508" y="979"/>
                  <a:pt x="4446" y="1047"/>
                  <a:pt x="4446" y="1047"/>
                </a:cubicBezTo>
                <a:close/>
                <a:moveTo>
                  <a:pt x="4056" y="630"/>
                </a:moveTo>
                <a:cubicBezTo>
                  <a:pt x="4051" y="628"/>
                  <a:pt x="4046" y="626"/>
                  <a:pt x="4041" y="625"/>
                </a:cubicBezTo>
                <a:cubicBezTo>
                  <a:pt x="4036" y="624"/>
                  <a:pt x="4030" y="624"/>
                  <a:pt x="4024" y="624"/>
                </a:cubicBezTo>
                <a:cubicBezTo>
                  <a:pt x="4016" y="625"/>
                  <a:pt x="4008" y="626"/>
                  <a:pt x="4003" y="628"/>
                </a:cubicBezTo>
                <a:cubicBezTo>
                  <a:pt x="3997" y="631"/>
                  <a:pt x="3990" y="634"/>
                  <a:pt x="3983" y="640"/>
                </a:cubicBezTo>
                <a:cubicBezTo>
                  <a:pt x="3973" y="648"/>
                  <a:pt x="3959" y="660"/>
                  <a:pt x="3940" y="675"/>
                </a:cubicBezTo>
                <a:cubicBezTo>
                  <a:pt x="3921" y="690"/>
                  <a:pt x="3900" y="707"/>
                  <a:pt x="3876" y="727"/>
                </a:cubicBezTo>
                <a:cubicBezTo>
                  <a:pt x="3854" y="745"/>
                  <a:pt x="3831" y="764"/>
                  <a:pt x="3806" y="785"/>
                </a:cubicBezTo>
                <a:cubicBezTo>
                  <a:pt x="3780" y="806"/>
                  <a:pt x="3756" y="826"/>
                  <a:pt x="3733" y="846"/>
                </a:cubicBezTo>
                <a:cubicBezTo>
                  <a:pt x="3733" y="846"/>
                  <a:pt x="3688" y="822"/>
                  <a:pt x="3688" y="822"/>
                </a:cubicBezTo>
                <a:cubicBezTo>
                  <a:pt x="3694" y="760"/>
                  <a:pt x="3700" y="697"/>
                  <a:pt x="3707" y="633"/>
                </a:cubicBezTo>
                <a:cubicBezTo>
                  <a:pt x="3713" y="569"/>
                  <a:pt x="3718" y="524"/>
                  <a:pt x="3719" y="499"/>
                </a:cubicBezTo>
                <a:cubicBezTo>
                  <a:pt x="3720" y="490"/>
                  <a:pt x="3720" y="482"/>
                  <a:pt x="3719" y="477"/>
                </a:cubicBezTo>
                <a:cubicBezTo>
                  <a:pt x="3717" y="471"/>
                  <a:pt x="3715" y="465"/>
                  <a:pt x="3710" y="457"/>
                </a:cubicBezTo>
                <a:cubicBezTo>
                  <a:pt x="3706" y="452"/>
                  <a:pt x="3703" y="447"/>
                  <a:pt x="3699" y="444"/>
                </a:cubicBezTo>
                <a:cubicBezTo>
                  <a:pt x="3696" y="441"/>
                  <a:pt x="3692" y="437"/>
                  <a:pt x="3685" y="433"/>
                </a:cubicBezTo>
                <a:cubicBezTo>
                  <a:pt x="3685" y="433"/>
                  <a:pt x="3695" y="415"/>
                  <a:pt x="3695" y="415"/>
                </a:cubicBezTo>
                <a:cubicBezTo>
                  <a:pt x="3695" y="415"/>
                  <a:pt x="3866" y="506"/>
                  <a:pt x="3866" y="506"/>
                </a:cubicBezTo>
                <a:cubicBezTo>
                  <a:pt x="3866" y="506"/>
                  <a:pt x="3857" y="524"/>
                  <a:pt x="3857" y="524"/>
                </a:cubicBezTo>
                <a:cubicBezTo>
                  <a:pt x="3840" y="517"/>
                  <a:pt x="3828" y="513"/>
                  <a:pt x="3821" y="512"/>
                </a:cubicBezTo>
                <a:cubicBezTo>
                  <a:pt x="3813" y="511"/>
                  <a:pt x="3809" y="512"/>
                  <a:pt x="3807" y="515"/>
                </a:cubicBezTo>
                <a:cubicBezTo>
                  <a:pt x="3807" y="517"/>
                  <a:pt x="3806" y="519"/>
                  <a:pt x="3805" y="521"/>
                </a:cubicBezTo>
                <a:cubicBezTo>
                  <a:pt x="3805" y="523"/>
                  <a:pt x="3805" y="526"/>
                  <a:pt x="3804" y="530"/>
                </a:cubicBezTo>
                <a:cubicBezTo>
                  <a:pt x="3801" y="546"/>
                  <a:pt x="3799" y="571"/>
                  <a:pt x="3796" y="608"/>
                </a:cubicBezTo>
                <a:cubicBezTo>
                  <a:pt x="3792" y="645"/>
                  <a:pt x="3787" y="701"/>
                  <a:pt x="3779" y="775"/>
                </a:cubicBezTo>
                <a:cubicBezTo>
                  <a:pt x="3814" y="745"/>
                  <a:pt x="3843" y="720"/>
                  <a:pt x="3867" y="700"/>
                </a:cubicBezTo>
                <a:cubicBezTo>
                  <a:pt x="3891" y="680"/>
                  <a:pt x="3912" y="661"/>
                  <a:pt x="3930" y="646"/>
                </a:cubicBezTo>
                <a:cubicBezTo>
                  <a:pt x="3939" y="638"/>
                  <a:pt x="3947" y="631"/>
                  <a:pt x="3954" y="623"/>
                </a:cubicBezTo>
                <a:cubicBezTo>
                  <a:pt x="3961" y="617"/>
                  <a:pt x="3965" y="611"/>
                  <a:pt x="3967" y="607"/>
                </a:cubicBezTo>
                <a:cubicBezTo>
                  <a:pt x="3970" y="602"/>
                  <a:pt x="3968" y="597"/>
                  <a:pt x="3963" y="589"/>
                </a:cubicBezTo>
                <a:cubicBezTo>
                  <a:pt x="3958" y="583"/>
                  <a:pt x="3946" y="573"/>
                  <a:pt x="3928" y="562"/>
                </a:cubicBezTo>
                <a:cubicBezTo>
                  <a:pt x="3928" y="562"/>
                  <a:pt x="3937" y="544"/>
                  <a:pt x="3937" y="544"/>
                </a:cubicBezTo>
                <a:cubicBezTo>
                  <a:pt x="3937" y="544"/>
                  <a:pt x="4066" y="612"/>
                  <a:pt x="4066" y="612"/>
                </a:cubicBezTo>
                <a:cubicBezTo>
                  <a:pt x="4066" y="612"/>
                  <a:pt x="4056" y="630"/>
                  <a:pt x="4056" y="630"/>
                </a:cubicBezTo>
                <a:close/>
                <a:moveTo>
                  <a:pt x="3351" y="678"/>
                </a:moveTo>
                <a:cubicBezTo>
                  <a:pt x="3351" y="678"/>
                  <a:pt x="3158" y="628"/>
                  <a:pt x="3158" y="628"/>
                </a:cubicBezTo>
                <a:cubicBezTo>
                  <a:pt x="3158" y="628"/>
                  <a:pt x="3163" y="609"/>
                  <a:pt x="3163" y="609"/>
                </a:cubicBezTo>
                <a:cubicBezTo>
                  <a:pt x="3167" y="610"/>
                  <a:pt x="3174" y="611"/>
                  <a:pt x="3183" y="613"/>
                </a:cubicBezTo>
                <a:cubicBezTo>
                  <a:pt x="3191" y="615"/>
                  <a:pt x="3198" y="615"/>
                  <a:pt x="3201" y="615"/>
                </a:cubicBezTo>
                <a:cubicBezTo>
                  <a:pt x="3208" y="614"/>
                  <a:pt x="3213" y="611"/>
                  <a:pt x="3216" y="608"/>
                </a:cubicBezTo>
                <a:cubicBezTo>
                  <a:pt x="3219" y="605"/>
                  <a:pt x="3222" y="599"/>
                  <a:pt x="3224" y="594"/>
                </a:cubicBezTo>
                <a:cubicBezTo>
                  <a:pt x="3224" y="594"/>
                  <a:pt x="3287" y="347"/>
                  <a:pt x="3287" y="347"/>
                </a:cubicBezTo>
                <a:cubicBezTo>
                  <a:pt x="3288" y="342"/>
                  <a:pt x="3289" y="337"/>
                  <a:pt x="3288" y="332"/>
                </a:cubicBezTo>
                <a:cubicBezTo>
                  <a:pt x="3286" y="327"/>
                  <a:pt x="3283" y="323"/>
                  <a:pt x="3278" y="319"/>
                </a:cubicBezTo>
                <a:cubicBezTo>
                  <a:pt x="3275" y="316"/>
                  <a:pt x="3269" y="313"/>
                  <a:pt x="3262" y="309"/>
                </a:cubicBezTo>
                <a:cubicBezTo>
                  <a:pt x="3255" y="305"/>
                  <a:pt x="3248" y="302"/>
                  <a:pt x="3243" y="300"/>
                </a:cubicBezTo>
                <a:cubicBezTo>
                  <a:pt x="3243" y="300"/>
                  <a:pt x="3248" y="281"/>
                  <a:pt x="3248" y="281"/>
                </a:cubicBezTo>
                <a:cubicBezTo>
                  <a:pt x="3248" y="281"/>
                  <a:pt x="3441" y="331"/>
                  <a:pt x="3441" y="331"/>
                </a:cubicBezTo>
                <a:cubicBezTo>
                  <a:pt x="3441" y="331"/>
                  <a:pt x="3436" y="350"/>
                  <a:pt x="3436" y="350"/>
                </a:cubicBezTo>
                <a:cubicBezTo>
                  <a:pt x="3431" y="350"/>
                  <a:pt x="3425" y="348"/>
                  <a:pt x="3417" y="347"/>
                </a:cubicBezTo>
                <a:cubicBezTo>
                  <a:pt x="3409" y="346"/>
                  <a:pt x="3403" y="346"/>
                  <a:pt x="3397" y="346"/>
                </a:cubicBezTo>
                <a:cubicBezTo>
                  <a:pt x="3391" y="347"/>
                  <a:pt x="3385" y="349"/>
                  <a:pt x="3382" y="353"/>
                </a:cubicBezTo>
                <a:cubicBezTo>
                  <a:pt x="3379" y="357"/>
                  <a:pt x="3376" y="362"/>
                  <a:pt x="3375" y="367"/>
                </a:cubicBezTo>
                <a:cubicBezTo>
                  <a:pt x="3375" y="367"/>
                  <a:pt x="3311" y="614"/>
                  <a:pt x="3311" y="614"/>
                </a:cubicBezTo>
                <a:cubicBezTo>
                  <a:pt x="3310" y="619"/>
                  <a:pt x="3310" y="625"/>
                  <a:pt x="3311" y="629"/>
                </a:cubicBezTo>
                <a:cubicBezTo>
                  <a:pt x="3312" y="634"/>
                  <a:pt x="3315" y="638"/>
                  <a:pt x="3321" y="642"/>
                </a:cubicBezTo>
                <a:cubicBezTo>
                  <a:pt x="3324" y="645"/>
                  <a:pt x="3329" y="648"/>
                  <a:pt x="3337" y="651"/>
                </a:cubicBezTo>
                <a:cubicBezTo>
                  <a:pt x="3344" y="654"/>
                  <a:pt x="3350" y="657"/>
                  <a:pt x="3356" y="659"/>
                </a:cubicBezTo>
                <a:cubicBezTo>
                  <a:pt x="3356" y="659"/>
                  <a:pt x="3351" y="678"/>
                  <a:pt x="3351" y="678"/>
                </a:cubicBezTo>
                <a:close/>
                <a:moveTo>
                  <a:pt x="2965" y="249"/>
                </a:moveTo>
                <a:cubicBezTo>
                  <a:pt x="2960" y="250"/>
                  <a:pt x="2953" y="250"/>
                  <a:pt x="2944" y="252"/>
                </a:cubicBezTo>
                <a:cubicBezTo>
                  <a:pt x="2936" y="253"/>
                  <a:pt x="2928" y="256"/>
                  <a:pt x="2921" y="261"/>
                </a:cubicBezTo>
                <a:cubicBezTo>
                  <a:pt x="2915" y="266"/>
                  <a:pt x="2910" y="273"/>
                  <a:pt x="2907" y="285"/>
                </a:cubicBezTo>
                <a:cubicBezTo>
                  <a:pt x="2904" y="295"/>
                  <a:pt x="2903" y="312"/>
                  <a:pt x="2903" y="333"/>
                </a:cubicBezTo>
                <a:cubicBezTo>
                  <a:pt x="2903" y="333"/>
                  <a:pt x="2899" y="590"/>
                  <a:pt x="2899" y="590"/>
                </a:cubicBezTo>
                <a:cubicBezTo>
                  <a:pt x="2899" y="590"/>
                  <a:pt x="2854" y="589"/>
                  <a:pt x="2854" y="589"/>
                </a:cubicBezTo>
                <a:cubicBezTo>
                  <a:pt x="2854" y="589"/>
                  <a:pt x="2636" y="309"/>
                  <a:pt x="2636" y="309"/>
                </a:cubicBezTo>
                <a:cubicBezTo>
                  <a:pt x="2636" y="309"/>
                  <a:pt x="2633" y="477"/>
                  <a:pt x="2633" y="477"/>
                </a:cubicBezTo>
                <a:cubicBezTo>
                  <a:pt x="2633" y="498"/>
                  <a:pt x="2634" y="514"/>
                  <a:pt x="2636" y="525"/>
                </a:cubicBezTo>
                <a:cubicBezTo>
                  <a:pt x="2639" y="536"/>
                  <a:pt x="2644" y="544"/>
                  <a:pt x="2649" y="548"/>
                </a:cubicBezTo>
                <a:cubicBezTo>
                  <a:pt x="2654" y="552"/>
                  <a:pt x="2661" y="556"/>
                  <a:pt x="2672" y="559"/>
                </a:cubicBezTo>
                <a:cubicBezTo>
                  <a:pt x="2681" y="562"/>
                  <a:pt x="2689" y="564"/>
                  <a:pt x="2695" y="565"/>
                </a:cubicBezTo>
                <a:cubicBezTo>
                  <a:pt x="2695" y="565"/>
                  <a:pt x="2695" y="585"/>
                  <a:pt x="2695" y="585"/>
                </a:cubicBezTo>
                <a:cubicBezTo>
                  <a:pt x="2695" y="585"/>
                  <a:pt x="2541" y="582"/>
                  <a:pt x="2541" y="582"/>
                </a:cubicBezTo>
                <a:cubicBezTo>
                  <a:pt x="2541" y="582"/>
                  <a:pt x="2541" y="563"/>
                  <a:pt x="2541" y="563"/>
                </a:cubicBezTo>
                <a:cubicBezTo>
                  <a:pt x="2548" y="562"/>
                  <a:pt x="2555" y="561"/>
                  <a:pt x="2563" y="559"/>
                </a:cubicBezTo>
                <a:cubicBezTo>
                  <a:pt x="2572" y="558"/>
                  <a:pt x="2579" y="554"/>
                  <a:pt x="2585" y="551"/>
                </a:cubicBezTo>
                <a:cubicBezTo>
                  <a:pt x="2592" y="546"/>
                  <a:pt x="2596" y="539"/>
                  <a:pt x="2599" y="529"/>
                </a:cubicBezTo>
                <a:cubicBezTo>
                  <a:pt x="2601" y="519"/>
                  <a:pt x="2603" y="502"/>
                  <a:pt x="2603" y="479"/>
                </a:cubicBezTo>
                <a:cubicBezTo>
                  <a:pt x="2603" y="479"/>
                  <a:pt x="2605" y="309"/>
                  <a:pt x="2605" y="309"/>
                </a:cubicBezTo>
                <a:cubicBezTo>
                  <a:pt x="2605" y="301"/>
                  <a:pt x="2604" y="293"/>
                  <a:pt x="2602" y="285"/>
                </a:cubicBezTo>
                <a:cubicBezTo>
                  <a:pt x="2599" y="278"/>
                  <a:pt x="2595" y="271"/>
                  <a:pt x="2590" y="266"/>
                </a:cubicBezTo>
                <a:cubicBezTo>
                  <a:pt x="2584" y="260"/>
                  <a:pt x="2577" y="255"/>
                  <a:pt x="2570" y="252"/>
                </a:cubicBezTo>
                <a:cubicBezTo>
                  <a:pt x="2562" y="249"/>
                  <a:pt x="2554" y="246"/>
                  <a:pt x="2544" y="244"/>
                </a:cubicBezTo>
                <a:cubicBezTo>
                  <a:pt x="2544" y="244"/>
                  <a:pt x="2544" y="224"/>
                  <a:pt x="2544" y="224"/>
                </a:cubicBezTo>
                <a:cubicBezTo>
                  <a:pt x="2544" y="224"/>
                  <a:pt x="2679" y="226"/>
                  <a:pt x="2679" y="226"/>
                </a:cubicBezTo>
                <a:cubicBezTo>
                  <a:pt x="2679" y="226"/>
                  <a:pt x="2871" y="472"/>
                  <a:pt x="2871" y="472"/>
                </a:cubicBezTo>
                <a:cubicBezTo>
                  <a:pt x="2871" y="472"/>
                  <a:pt x="2873" y="335"/>
                  <a:pt x="2873" y="335"/>
                </a:cubicBezTo>
                <a:cubicBezTo>
                  <a:pt x="2873" y="314"/>
                  <a:pt x="2872" y="298"/>
                  <a:pt x="2869" y="287"/>
                </a:cubicBezTo>
                <a:cubicBezTo>
                  <a:pt x="2866" y="276"/>
                  <a:pt x="2862" y="269"/>
                  <a:pt x="2856" y="263"/>
                </a:cubicBezTo>
                <a:cubicBezTo>
                  <a:pt x="2851" y="259"/>
                  <a:pt x="2844" y="256"/>
                  <a:pt x="2834" y="253"/>
                </a:cubicBezTo>
                <a:cubicBezTo>
                  <a:pt x="2825" y="250"/>
                  <a:pt x="2817" y="248"/>
                  <a:pt x="2812" y="247"/>
                </a:cubicBezTo>
                <a:cubicBezTo>
                  <a:pt x="2812" y="247"/>
                  <a:pt x="2812" y="228"/>
                  <a:pt x="2812" y="228"/>
                </a:cubicBezTo>
                <a:cubicBezTo>
                  <a:pt x="2812" y="228"/>
                  <a:pt x="2965" y="230"/>
                  <a:pt x="2965" y="230"/>
                </a:cubicBezTo>
                <a:cubicBezTo>
                  <a:pt x="2965" y="230"/>
                  <a:pt x="2965" y="249"/>
                  <a:pt x="2965" y="249"/>
                </a:cubicBezTo>
                <a:close/>
                <a:moveTo>
                  <a:pt x="2288" y="275"/>
                </a:moveTo>
                <a:cubicBezTo>
                  <a:pt x="2283" y="277"/>
                  <a:pt x="2277" y="280"/>
                  <a:pt x="2268" y="284"/>
                </a:cubicBezTo>
                <a:cubicBezTo>
                  <a:pt x="2259" y="288"/>
                  <a:pt x="2253" y="293"/>
                  <a:pt x="2248" y="299"/>
                </a:cubicBezTo>
                <a:cubicBezTo>
                  <a:pt x="2243" y="304"/>
                  <a:pt x="2240" y="313"/>
                  <a:pt x="2240" y="324"/>
                </a:cubicBezTo>
                <a:cubicBezTo>
                  <a:pt x="2241" y="335"/>
                  <a:pt x="2244" y="351"/>
                  <a:pt x="2249" y="372"/>
                </a:cubicBezTo>
                <a:cubicBezTo>
                  <a:pt x="2249" y="372"/>
                  <a:pt x="2284" y="501"/>
                  <a:pt x="2284" y="501"/>
                </a:cubicBezTo>
                <a:cubicBezTo>
                  <a:pt x="2294" y="539"/>
                  <a:pt x="2289" y="573"/>
                  <a:pt x="2270" y="602"/>
                </a:cubicBezTo>
                <a:cubicBezTo>
                  <a:pt x="2250" y="633"/>
                  <a:pt x="2219" y="653"/>
                  <a:pt x="2177" y="665"/>
                </a:cubicBezTo>
                <a:cubicBezTo>
                  <a:pt x="2127" y="677"/>
                  <a:pt x="2086" y="677"/>
                  <a:pt x="2053" y="662"/>
                </a:cubicBezTo>
                <a:cubicBezTo>
                  <a:pt x="2020" y="647"/>
                  <a:pt x="1998" y="619"/>
                  <a:pt x="1988" y="580"/>
                </a:cubicBezTo>
                <a:cubicBezTo>
                  <a:pt x="1988" y="580"/>
                  <a:pt x="1940" y="403"/>
                  <a:pt x="1940" y="403"/>
                </a:cubicBezTo>
                <a:cubicBezTo>
                  <a:pt x="1939" y="397"/>
                  <a:pt x="1937" y="393"/>
                  <a:pt x="1933" y="389"/>
                </a:cubicBezTo>
                <a:cubicBezTo>
                  <a:pt x="1930" y="386"/>
                  <a:pt x="1925" y="383"/>
                  <a:pt x="1918" y="381"/>
                </a:cubicBezTo>
                <a:cubicBezTo>
                  <a:pt x="1913" y="380"/>
                  <a:pt x="1907" y="380"/>
                  <a:pt x="1901" y="380"/>
                </a:cubicBezTo>
                <a:cubicBezTo>
                  <a:pt x="1894" y="381"/>
                  <a:pt x="1889" y="381"/>
                  <a:pt x="1885" y="382"/>
                </a:cubicBezTo>
                <a:cubicBezTo>
                  <a:pt x="1885" y="382"/>
                  <a:pt x="1880" y="363"/>
                  <a:pt x="1880" y="363"/>
                </a:cubicBezTo>
                <a:cubicBezTo>
                  <a:pt x="1880" y="363"/>
                  <a:pt x="2062" y="314"/>
                  <a:pt x="2062" y="314"/>
                </a:cubicBezTo>
                <a:cubicBezTo>
                  <a:pt x="2062" y="314"/>
                  <a:pt x="2066" y="333"/>
                  <a:pt x="2066" y="333"/>
                </a:cubicBezTo>
                <a:cubicBezTo>
                  <a:pt x="2062" y="335"/>
                  <a:pt x="2056" y="337"/>
                  <a:pt x="2051" y="339"/>
                </a:cubicBezTo>
                <a:cubicBezTo>
                  <a:pt x="2046" y="342"/>
                  <a:pt x="2041" y="344"/>
                  <a:pt x="2036" y="348"/>
                </a:cubicBezTo>
                <a:cubicBezTo>
                  <a:pt x="2030" y="351"/>
                  <a:pt x="2027" y="356"/>
                  <a:pt x="2025" y="361"/>
                </a:cubicBezTo>
                <a:cubicBezTo>
                  <a:pt x="2025" y="366"/>
                  <a:pt x="2025" y="371"/>
                  <a:pt x="2027" y="377"/>
                </a:cubicBezTo>
                <a:cubicBezTo>
                  <a:pt x="2027" y="377"/>
                  <a:pt x="2073" y="552"/>
                  <a:pt x="2073" y="552"/>
                </a:cubicBezTo>
                <a:cubicBezTo>
                  <a:pt x="2083" y="586"/>
                  <a:pt x="2097" y="609"/>
                  <a:pt x="2116" y="620"/>
                </a:cubicBezTo>
                <a:cubicBezTo>
                  <a:pt x="2135" y="632"/>
                  <a:pt x="2160" y="634"/>
                  <a:pt x="2189" y="626"/>
                </a:cubicBezTo>
                <a:cubicBezTo>
                  <a:pt x="2217" y="618"/>
                  <a:pt x="2237" y="604"/>
                  <a:pt x="2248" y="582"/>
                </a:cubicBezTo>
                <a:cubicBezTo>
                  <a:pt x="2260" y="561"/>
                  <a:pt x="2261" y="534"/>
                  <a:pt x="2252" y="500"/>
                </a:cubicBezTo>
                <a:cubicBezTo>
                  <a:pt x="2252" y="500"/>
                  <a:pt x="2221" y="383"/>
                  <a:pt x="2221" y="383"/>
                </a:cubicBezTo>
                <a:cubicBezTo>
                  <a:pt x="2215" y="362"/>
                  <a:pt x="2210" y="347"/>
                  <a:pt x="2204" y="337"/>
                </a:cubicBezTo>
                <a:cubicBezTo>
                  <a:pt x="2199" y="328"/>
                  <a:pt x="2192" y="321"/>
                  <a:pt x="2185" y="318"/>
                </a:cubicBezTo>
                <a:cubicBezTo>
                  <a:pt x="2180" y="316"/>
                  <a:pt x="2172" y="315"/>
                  <a:pt x="2160" y="315"/>
                </a:cubicBezTo>
                <a:cubicBezTo>
                  <a:pt x="2149" y="314"/>
                  <a:pt x="2141" y="315"/>
                  <a:pt x="2137" y="315"/>
                </a:cubicBezTo>
                <a:cubicBezTo>
                  <a:pt x="2137" y="315"/>
                  <a:pt x="2132" y="296"/>
                  <a:pt x="2132" y="296"/>
                </a:cubicBezTo>
                <a:cubicBezTo>
                  <a:pt x="2132" y="296"/>
                  <a:pt x="2283" y="255"/>
                  <a:pt x="2283" y="255"/>
                </a:cubicBezTo>
                <a:cubicBezTo>
                  <a:pt x="2283" y="255"/>
                  <a:pt x="2288" y="275"/>
                  <a:pt x="2288" y="275"/>
                </a:cubicBezTo>
                <a:close/>
                <a:moveTo>
                  <a:pt x="1453" y="811"/>
                </a:moveTo>
                <a:cubicBezTo>
                  <a:pt x="1449" y="815"/>
                  <a:pt x="1446" y="818"/>
                  <a:pt x="1443" y="821"/>
                </a:cubicBezTo>
                <a:cubicBezTo>
                  <a:pt x="1441" y="824"/>
                  <a:pt x="1438" y="828"/>
                  <a:pt x="1434" y="834"/>
                </a:cubicBezTo>
                <a:cubicBezTo>
                  <a:pt x="1430" y="840"/>
                  <a:pt x="1429" y="845"/>
                  <a:pt x="1430" y="851"/>
                </a:cubicBezTo>
                <a:cubicBezTo>
                  <a:pt x="1432" y="856"/>
                  <a:pt x="1434" y="861"/>
                  <a:pt x="1438" y="865"/>
                </a:cubicBezTo>
                <a:cubicBezTo>
                  <a:pt x="1438" y="865"/>
                  <a:pt x="1464" y="898"/>
                  <a:pt x="1464" y="898"/>
                </a:cubicBezTo>
                <a:cubicBezTo>
                  <a:pt x="1469" y="904"/>
                  <a:pt x="1473" y="910"/>
                  <a:pt x="1477" y="913"/>
                </a:cubicBezTo>
                <a:cubicBezTo>
                  <a:pt x="1480" y="917"/>
                  <a:pt x="1484" y="922"/>
                  <a:pt x="1489" y="928"/>
                </a:cubicBezTo>
                <a:cubicBezTo>
                  <a:pt x="1483" y="946"/>
                  <a:pt x="1469" y="969"/>
                  <a:pt x="1449" y="997"/>
                </a:cubicBezTo>
                <a:cubicBezTo>
                  <a:pt x="1429" y="1024"/>
                  <a:pt x="1408" y="1047"/>
                  <a:pt x="1387" y="1064"/>
                </a:cubicBezTo>
                <a:cubicBezTo>
                  <a:pt x="1367" y="1080"/>
                  <a:pt x="1345" y="1092"/>
                  <a:pt x="1323" y="1100"/>
                </a:cubicBezTo>
                <a:cubicBezTo>
                  <a:pt x="1300" y="1109"/>
                  <a:pt x="1277" y="1112"/>
                  <a:pt x="1254" y="1110"/>
                </a:cubicBezTo>
                <a:cubicBezTo>
                  <a:pt x="1230" y="1109"/>
                  <a:pt x="1208" y="1102"/>
                  <a:pt x="1186" y="1090"/>
                </a:cubicBezTo>
                <a:cubicBezTo>
                  <a:pt x="1163" y="1078"/>
                  <a:pt x="1143" y="1061"/>
                  <a:pt x="1124" y="1037"/>
                </a:cubicBezTo>
                <a:cubicBezTo>
                  <a:pt x="1107" y="1015"/>
                  <a:pt x="1094" y="992"/>
                  <a:pt x="1087" y="968"/>
                </a:cubicBezTo>
                <a:cubicBezTo>
                  <a:pt x="1079" y="944"/>
                  <a:pt x="1076" y="920"/>
                  <a:pt x="1079" y="895"/>
                </a:cubicBezTo>
                <a:cubicBezTo>
                  <a:pt x="1082" y="871"/>
                  <a:pt x="1090" y="848"/>
                  <a:pt x="1103" y="825"/>
                </a:cubicBezTo>
                <a:cubicBezTo>
                  <a:pt x="1117" y="803"/>
                  <a:pt x="1135" y="782"/>
                  <a:pt x="1158" y="763"/>
                </a:cubicBezTo>
                <a:cubicBezTo>
                  <a:pt x="1174" y="750"/>
                  <a:pt x="1191" y="741"/>
                  <a:pt x="1207" y="734"/>
                </a:cubicBezTo>
                <a:cubicBezTo>
                  <a:pt x="1224" y="726"/>
                  <a:pt x="1238" y="722"/>
                  <a:pt x="1250" y="719"/>
                </a:cubicBezTo>
                <a:cubicBezTo>
                  <a:pt x="1250" y="719"/>
                  <a:pt x="1254" y="698"/>
                  <a:pt x="1254" y="698"/>
                </a:cubicBezTo>
                <a:cubicBezTo>
                  <a:pt x="1254" y="698"/>
                  <a:pt x="1271" y="685"/>
                  <a:pt x="1271" y="685"/>
                </a:cubicBezTo>
                <a:cubicBezTo>
                  <a:pt x="1271" y="685"/>
                  <a:pt x="1356" y="785"/>
                  <a:pt x="1356" y="785"/>
                </a:cubicBezTo>
                <a:cubicBezTo>
                  <a:pt x="1356" y="785"/>
                  <a:pt x="1338" y="799"/>
                  <a:pt x="1338" y="799"/>
                </a:cubicBezTo>
                <a:cubicBezTo>
                  <a:pt x="1303" y="776"/>
                  <a:pt x="1273" y="763"/>
                  <a:pt x="1247" y="760"/>
                </a:cubicBezTo>
                <a:cubicBezTo>
                  <a:pt x="1222" y="756"/>
                  <a:pt x="1198" y="763"/>
                  <a:pt x="1177" y="780"/>
                </a:cubicBezTo>
                <a:cubicBezTo>
                  <a:pt x="1152" y="800"/>
                  <a:pt x="1141" y="827"/>
                  <a:pt x="1145" y="860"/>
                </a:cubicBezTo>
                <a:cubicBezTo>
                  <a:pt x="1149" y="893"/>
                  <a:pt x="1167" y="928"/>
                  <a:pt x="1197" y="967"/>
                </a:cubicBezTo>
                <a:cubicBezTo>
                  <a:pt x="1230" y="1008"/>
                  <a:pt x="1263" y="1035"/>
                  <a:pt x="1295" y="1047"/>
                </a:cubicBezTo>
                <a:cubicBezTo>
                  <a:pt x="1327" y="1059"/>
                  <a:pt x="1355" y="1056"/>
                  <a:pt x="1380" y="1036"/>
                </a:cubicBezTo>
                <a:cubicBezTo>
                  <a:pt x="1391" y="1027"/>
                  <a:pt x="1400" y="1017"/>
                  <a:pt x="1406" y="1006"/>
                </a:cubicBezTo>
                <a:cubicBezTo>
                  <a:pt x="1412" y="996"/>
                  <a:pt x="1416" y="986"/>
                  <a:pt x="1417" y="978"/>
                </a:cubicBezTo>
                <a:cubicBezTo>
                  <a:pt x="1417" y="978"/>
                  <a:pt x="1372" y="921"/>
                  <a:pt x="1372" y="921"/>
                </a:cubicBezTo>
                <a:cubicBezTo>
                  <a:pt x="1368" y="916"/>
                  <a:pt x="1365" y="913"/>
                  <a:pt x="1360" y="911"/>
                </a:cubicBezTo>
                <a:cubicBezTo>
                  <a:pt x="1356" y="909"/>
                  <a:pt x="1350" y="909"/>
                  <a:pt x="1343" y="911"/>
                </a:cubicBezTo>
                <a:cubicBezTo>
                  <a:pt x="1338" y="913"/>
                  <a:pt x="1332" y="915"/>
                  <a:pt x="1325" y="919"/>
                </a:cubicBezTo>
                <a:cubicBezTo>
                  <a:pt x="1318" y="922"/>
                  <a:pt x="1312" y="925"/>
                  <a:pt x="1308" y="928"/>
                </a:cubicBezTo>
                <a:cubicBezTo>
                  <a:pt x="1308" y="928"/>
                  <a:pt x="1296" y="913"/>
                  <a:pt x="1296" y="913"/>
                </a:cubicBezTo>
                <a:cubicBezTo>
                  <a:pt x="1296" y="913"/>
                  <a:pt x="1441" y="796"/>
                  <a:pt x="1441" y="796"/>
                </a:cubicBezTo>
                <a:cubicBezTo>
                  <a:pt x="1441" y="796"/>
                  <a:pt x="1453" y="811"/>
                  <a:pt x="1453" y="811"/>
                </a:cubicBezTo>
                <a:close/>
                <a:moveTo>
                  <a:pt x="832" y="1106"/>
                </a:moveTo>
                <a:cubicBezTo>
                  <a:pt x="830" y="1110"/>
                  <a:pt x="827" y="1116"/>
                  <a:pt x="822" y="1124"/>
                </a:cubicBezTo>
                <a:cubicBezTo>
                  <a:pt x="819" y="1132"/>
                  <a:pt x="817" y="1140"/>
                  <a:pt x="817" y="1149"/>
                </a:cubicBezTo>
                <a:cubicBezTo>
                  <a:pt x="817" y="1157"/>
                  <a:pt x="821" y="1165"/>
                  <a:pt x="829" y="1173"/>
                </a:cubicBezTo>
                <a:cubicBezTo>
                  <a:pt x="836" y="1182"/>
                  <a:pt x="848" y="1192"/>
                  <a:pt x="866" y="1205"/>
                </a:cubicBezTo>
                <a:cubicBezTo>
                  <a:pt x="866" y="1205"/>
                  <a:pt x="1074" y="1355"/>
                  <a:pt x="1074" y="1355"/>
                </a:cubicBezTo>
                <a:cubicBezTo>
                  <a:pt x="1074" y="1355"/>
                  <a:pt x="1048" y="1391"/>
                  <a:pt x="1048" y="1391"/>
                </a:cubicBezTo>
                <a:cubicBezTo>
                  <a:pt x="1048" y="1391"/>
                  <a:pt x="693" y="1411"/>
                  <a:pt x="693" y="1411"/>
                </a:cubicBezTo>
                <a:cubicBezTo>
                  <a:pt x="693" y="1411"/>
                  <a:pt x="829" y="1508"/>
                  <a:pt x="829" y="1508"/>
                </a:cubicBezTo>
                <a:cubicBezTo>
                  <a:pt x="846" y="1521"/>
                  <a:pt x="860" y="1529"/>
                  <a:pt x="871" y="1533"/>
                </a:cubicBezTo>
                <a:cubicBezTo>
                  <a:pt x="881" y="1537"/>
                  <a:pt x="890" y="1538"/>
                  <a:pt x="898" y="1535"/>
                </a:cubicBezTo>
                <a:cubicBezTo>
                  <a:pt x="903" y="1534"/>
                  <a:pt x="910" y="1530"/>
                  <a:pt x="918" y="1524"/>
                </a:cubicBezTo>
                <a:cubicBezTo>
                  <a:pt x="927" y="1517"/>
                  <a:pt x="933" y="1512"/>
                  <a:pt x="937" y="1508"/>
                </a:cubicBezTo>
                <a:cubicBezTo>
                  <a:pt x="937" y="1508"/>
                  <a:pt x="953" y="1519"/>
                  <a:pt x="953" y="1519"/>
                </a:cubicBezTo>
                <a:cubicBezTo>
                  <a:pt x="953" y="1519"/>
                  <a:pt x="864" y="1644"/>
                  <a:pt x="864" y="1644"/>
                </a:cubicBezTo>
                <a:cubicBezTo>
                  <a:pt x="864" y="1644"/>
                  <a:pt x="847" y="1633"/>
                  <a:pt x="847" y="1633"/>
                </a:cubicBezTo>
                <a:cubicBezTo>
                  <a:pt x="851" y="1627"/>
                  <a:pt x="854" y="1620"/>
                  <a:pt x="857" y="1613"/>
                </a:cubicBezTo>
                <a:cubicBezTo>
                  <a:pt x="861" y="1605"/>
                  <a:pt x="862" y="1597"/>
                  <a:pt x="862" y="1590"/>
                </a:cubicBezTo>
                <a:cubicBezTo>
                  <a:pt x="862" y="1582"/>
                  <a:pt x="859" y="1574"/>
                  <a:pt x="852" y="1566"/>
                </a:cubicBezTo>
                <a:cubicBezTo>
                  <a:pt x="845" y="1558"/>
                  <a:pt x="833" y="1548"/>
                  <a:pt x="814" y="1534"/>
                </a:cubicBezTo>
                <a:cubicBezTo>
                  <a:pt x="814" y="1534"/>
                  <a:pt x="676" y="1435"/>
                  <a:pt x="676" y="1435"/>
                </a:cubicBezTo>
                <a:cubicBezTo>
                  <a:pt x="669" y="1430"/>
                  <a:pt x="662" y="1427"/>
                  <a:pt x="654" y="1424"/>
                </a:cubicBezTo>
                <a:cubicBezTo>
                  <a:pt x="647" y="1422"/>
                  <a:pt x="639" y="1422"/>
                  <a:pt x="631" y="1423"/>
                </a:cubicBezTo>
                <a:cubicBezTo>
                  <a:pt x="624" y="1424"/>
                  <a:pt x="616" y="1427"/>
                  <a:pt x="609" y="1432"/>
                </a:cubicBezTo>
                <a:cubicBezTo>
                  <a:pt x="602" y="1436"/>
                  <a:pt x="594" y="1441"/>
                  <a:pt x="587" y="1448"/>
                </a:cubicBezTo>
                <a:cubicBezTo>
                  <a:pt x="587" y="1448"/>
                  <a:pt x="571" y="1437"/>
                  <a:pt x="571" y="1437"/>
                </a:cubicBezTo>
                <a:cubicBezTo>
                  <a:pt x="571" y="1437"/>
                  <a:pt x="650" y="1327"/>
                  <a:pt x="650" y="1327"/>
                </a:cubicBezTo>
                <a:cubicBezTo>
                  <a:pt x="650" y="1327"/>
                  <a:pt x="961" y="1310"/>
                  <a:pt x="961" y="1310"/>
                </a:cubicBezTo>
                <a:cubicBezTo>
                  <a:pt x="961" y="1310"/>
                  <a:pt x="850" y="1231"/>
                  <a:pt x="850" y="1231"/>
                </a:cubicBezTo>
                <a:cubicBezTo>
                  <a:pt x="833" y="1218"/>
                  <a:pt x="819" y="1210"/>
                  <a:pt x="809" y="1206"/>
                </a:cubicBezTo>
                <a:cubicBezTo>
                  <a:pt x="798" y="1202"/>
                  <a:pt x="790" y="1201"/>
                  <a:pt x="782" y="1203"/>
                </a:cubicBezTo>
                <a:cubicBezTo>
                  <a:pt x="776" y="1205"/>
                  <a:pt x="769" y="1209"/>
                  <a:pt x="761" y="1215"/>
                </a:cubicBezTo>
                <a:cubicBezTo>
                  <a:pt x="753" y="1222"/>
                  <a:pt x="747" y="1226"/>
                  <a:pt x="743" y="1230"/>
                </a:cubicBezTo>
                <a:cubicBezTo>
                  <a:pt x="743" y="1230"/>
                  <a:pt x="727" y="1219"/>
                  <a:pt x="727" y="1219"/>
                </a:cubicBezTo>
                <a:cubicBezTo>
                  <a:pt x="727" y="1219"/>
                  <a:pt x="817" y="1095"/>
                  <a:pt x="817" y="1095"/>
                </a:cubicBezTo>
                <a:cubicBezTo>
                  <a:pt x="817" y="1095"/>
                  <a:pt x="832" y="1106"/>
                  <a:pt x="832" y="1106"/>
                </a:cubicBezTo>
                <a:close/>
                <a:moveTo>
                  <a:pt x="775" y="1833"/>
                </a:moveTo>
                <a:cubicBezTo>
                  <a:pt x="775" y="1833"/>
                  <a:pt x="700" y="2018"/>
                  <a:pt x="700" y="2018"/>
                </a:cubicBezTo>
                <a:cubicBezTo>
                  <a:pt x="700" y="2018"/>
                  <a:pt x="682" y="2011"/>
                  <a:pt x="682" y="2011"/>
                </a:cubicBezTo>
                <a:cubicBezTo>
                  <a:pt x="684" y="2006"/>
                  <a:pt x="686" y="2000"/>
                  <a:pt x="688" y="1992"/>
                </a:cubicBezTo>
                <a:cubicBezTo>
                  <a:pt x="690" y="1983"/>
                  <a:pt x="692" y="1977"/>
                  <a:pt x="692" y="1973"/>
                </a:cubicBezTo>
                <a:cubicBezTo>
                  <a:pt x="692" y="1967"/>
                  <a:pt x="690" y="1962"/>
                  <a:pt x="688" y="1958"/>
                </a:cubicBezTo>
                <a:cubicBezTo>
                  <a:pt x="685" y="1954"/>
                  <a:pt x="680" y="1951"/>
                  <a:pt x="674" y="1949"/>
                </a:cubicBezTo>
                <a:cubicBezTo>
                  <a:pt x="674" y="1949"/>
                  <a:pt x="438" y="1854"/>
                  <a:pt x="438" y="1854"/>
                </a:cubicBezTo>
                <a:cubicBezTo>
                  <a:pt x="433" y="1852"/>
                  <a:pt x="428" y="1851"/>
                  <a:pt x="423" y="1852"/>
                </a:cubicBezTo>
                <a:cubicBezTo>
                  <a:pt x="418" y="1852"/>
                  <a:pt x="414" y="1855"/>
                  <a:pt x="409" y="1860"/>
                </a:cubicBezTo>
                <a:cubicBezTo>
                  <a:pt x="405" y="1863"/>
                  <a:pt x="402" y="1868"/>
                  <a:pt x="397" y="1875"/>
                </a:cubicBezTo>
                <a:cubicBezTo>
                  <a:pt x="393" y="1882"/>
                  <a:pt x="389" y="1887"/>
                  <a:pt x="386" y="1892"/>
                </a:cubicBezTo>
                <a:cubicBezTo>
                  <a:pt x="386" y="1892"/>
                  <a:pt x="368" y="1885"/>
                  <a:pt x="368" y="1885"/>
                </a:cubicBezTo>
                <a:cubicBezTo>
                  <a:pt x="368" y="1885"/>
                  <a:pt x="442" y="1700"/>
                  <a:pt x="442" y="1700"/>
                </a:cubicBezTo>
                <a:cubicBezTo>
                  <a:pt x="442" y="1700"/>
                  <a:pt x="460" y="1707"/>
                  <a:pt x="460" y="1707"/>
                </a:cubicBezTo>
                <a:cubicBezTo>
                  <a:pt x="459" y="1712"/>
                  <a:pt x="457" y="1719"/>
                  <a:pt x="455" y="1726"/>
                </a:cubicBezTo>
                <a:cubicBezTo>
                  <a:pt x="453" y="1733"/>
                  <a:pt x="452" y="1740"/>
                  <a:pt x="452" y="1745"/>
                </a:cubicBezTo>
                <a:cubicBezTo>
                  <a:pt x="451" y="1752"/>
                  <a:pt x="453" y="1757"/>
                  <a:pt x="456" y="1761"/>
                </a:cubicBezTo>
                <a:cubicBezTo>
                  <a:pt x="459" y="1765"/>
                  <a:pt x="464" y="1768"/>
                  <a:pt x="470" y="1770"/>
                </a:cubicBezTo>
                <a:cubicBezTo>
                  <a:pt x="470" y="1770"/>
                  <a:pt x="705" y="1864"/>
                  <a:pt x="705" y="1864"/>
                </a:cubicBezTo>
                <a:cubicBezTo>
                  <a:pt x="711" y="1867"/>
                  <a:pt x="716" y="1867"/>
                  <a:pt x="721" y="1867"/>
                </a:cubicBezTo>
                <a:cubicBezTo>
                  <a:pt x="725" y="1866"/>
                  <a:pt x="730" y="1864"/>
                  <a:pt x="735" y="1859"/>
                </a:cubicBezTo>
                <a:cubicBezTo>
                  <a:pt x="738" y="1856"/>
                  <a:pt x="742" y="1851"/>
                  <a:pt x="746" y="1844"/>
                </a:cubicBezTo>
                <a:cubicBezTo>
                  <a:pt x="750" y="1837"/>
                  <a:pt x="753" y="1831"/>
                  <a:pt x="756" y="1826"/>
                </a:cubicBezTo>
                <a:cubicBezTo>
                  <a:pt x="756" y="1826"/>
                  <a:pt x="775" y="1833"/>
                  <a:pt x="775" y="1833"/>
                </a:cubicBezTo>
                <a:close/>
                <a:moveTo>
                  <a:pt x="639" y="2189"/>
                </a:moveTo>
                <a:cubicBezTo>
                  <a:pt x="639" y="2189"/>
                  <a:pt x="619" y="2329"/>
                  <a:pt x="619" y="2329"/>
                </a:cubicBezTo>
                <a:cubicBezTo>
                  <a:pt x="583" y="2346"/>
                  <a:pt x="553" y="2361"/>
                  <a:pt x="529" y="2375"/>
                </a:cubicBezTo>
                <a:cubicBezTo>
                  <a:pt x="505" y="2388"/>
                  <a:pt x="474" y="2406"/>
                  <a:pt x="438" y="2428"/>
                </a:cubicBezTo>
                <a:cubicBezTo>
                  <a:pt x="438" y="2428"/>
                  <a:pt x="436" y="2441"/>
                  <a:pt x="436" y="2441"/>
                </a:cubicBezTo>
                <a:cubicBezTo>
                  <a:pt x="436" y="2441"/>
                  <a:pt x="548" y="2457"/>
                  <a:pt x="548" y="2457"/>
                </a:cubicBezTo>
                <a:cubicBezTo>
                  <a:pt x="553" y="2457"/>
                  <a:pt x="559" y="2457"/>
                  <a:pt x="563" y="2456"/>
                </a:cubicBezTo>
                <a:cubicBezTo>
                  <a:pt x="567" y="2454"/>
                  <a:pt x="572" y="2450"/>
                  <a:pt x="576" y="2444"/>
                </a:cubicBezTo>
                <a:cubicBezTo>
                  <a:pt x="577" y="2441"/>
                  <a:pt x="579" y="2437"/>
                  <a:pt x="581" y="2432"/>
                </a:cubicBezTo>
                <a:cubicBezTo>
                  <a:pt x="584" y="2426"/>
                  <a:pt x="585" y="2420"/>
                  <a:pt x="587" y="2414"/>
                </a:cubicBezTo>
                <a:cubicBezTo>
                  <a:pt x="587" y="2414"/>
                  <a:pt x="606" y="2417"/>
                  <a:pt x="606" y="2417"/>
                </a:cubicBezTo>
                <a:cubicBezTo>
                  <a:pt x="606" y="2417"/>
                  <a:pt x="580" y="2606"/>
                  <a:pt x="580" y="2606"/>
                </a:cubicBezTo>
                <a:cubicBezTo>
                  <a:pt x="580" y="2606"/>
                  <a:pt x="560" y="2603"/>
                  <a:pt x="560" y="2603"/>
                </a:cubicBezTo>
                <a:cubicBezTo>
                  <a:pt x="560" y="2598"/>
                  <a:pt x="561" y="2592"/>
                  <a:pt x="561" y="2584"/>
                </a:cubicBezTo>
                <a:cubicBezTo>
                  <a:pt x="562" y="2575"/>
                  <a:pt x="562" y="2569"/>
                  <a:pt x="561" y="2566"/>
                </a:cubicBezTo>
                <a:cubicBezTo>
                  <a:pt x="559" y="2560"/>
                  <a:pt x="556" y="2555"/>
                  <a:pt x="553" y="2552"/>
                </a:cubicBezTo>
                <a:cubicBezTo>
                  <a:pt x="549" y="2549"/>
                  <a:pt x="544" y="2547"/>
                  <a:pt x="537" y="2546"/>
                </a:cubicBezTo>
                <a:cubicBezTo>
                  <a:pt x="537" y="2546"/>
                  <a:pt x="286" y="2510"/>
                  <a:pt x="286" y="2510"/>
                </a:cubicBezTo>
                <a:cubicBezTo>
                  <a:pt x="280" y="2509"/>
                  <a:pt x="275" y="2509"/>
                  <a:pt x="270" y="2511"/>
                </a:cubicBezTo>
                <a:cubicBezTo>
                  <a:pt x="267" y="2512"/>
                  <a:pt x="262" y="2516"/>
                  <a:pt x="258" y="2522"/>
                </a:cubicBezTo>
                <a:cubicBezTo>
                  <a:pt x="255" y="2527"/>
                  <a:pt x="252" y="2534"/>
                  <a:pt x="250" y="2540"/>
                </a:cubicBezTo>
                <a:cubicBezTo>
                  <a:pt x="247" y="2547"/>
                  <a:pt x="246" y="2553"/>
                  <a:pt x="244" y="2558"/>
                </a:cubicBezTo>
                <a:cubicBezTo>
                  <a:pt x="244" y="2558"/>
                  <a:pt x="224" y="2555"/>
                  <a:pt x="224" y="2555"/>
                </a:cubicBezTo>
                <a:cubicBezTo>
                  <a:pt x="224" y="2555"/>
                  <a:pt x="252" y="2360"/>
                  <a:pt x="252" y="2360"/>
                </a:cubicBezTo>
                <a:cubicBezTo>
                  <a:pt x="252" y="2360"/>
                  <a:pt x="272" y="2363"/>
                  <a:pt x="272" y="2363"/>
                </a:cubicBezTo>
                <a:cubicBezTo>
                  <a:pt x="272" y="2368"/>
                  <a:pt x="271" y="2375"/>
                  <a:pt x="271" y="2382"/>
                </a:cubicBezTo>
                <a:cubicBezTo>
                  <a:pt x="271" y="2389"/>
                  <a:pt x="272" y="2396"/>
                  <a:pt x="273" y="2401"/>
                </a:cubicBezTo>
                <a:cubicBezTo>
                  <a:pt x="274" y="2408"/>
                  <a:pt x="277" y="2412"/>
                  <a:pt x="281" y="2415"/>
                </a:cubicBezTo>
                <a:cubicBezTo>
                  <a:pt x="286" y="2418"/>
                  <a:pt x="291" y="2420"/>
                  <a:pt x="296" y="2421"/>
                </a:cubicBezTo>
                <a:cubicBezTo>
                  <a:pt x="296" y="2421"/>
                  <a:pt x="416" y="2438"/>
                  <a:pt x="416" y="2438"/>
                </a:cubicBezTo>
                <a:cubicBezTo>
                  <a:pt x="416" y="2438"/>
                  <a:pt x="418" y="2427"/>
                  <a:pt x="418" y="2427"/>
                </a:cubicBezTo>
                <a:cubicBezTo>
                  <a:pt x="407" y="2413"/>
                  <a:pt x="395" y="2396"/>
                  <a:pt x="382" y="2376"/>
                </a:cubicBezTo>
                <a:cubicBezTo>
                  <a:pt x="367" y="2356"/>
                  <a:pt x="355" y="2341"/>
                  <a:pt x="346" y="2330"/>
                </a:cubicBezTo>
                <a:cubicBezTo>
                  <a:pt x="333" y="2315"/>
                  <a:pt x="323" y="2303"/>
                  <a:pt x="315" y="2296"/>
                </a:cubicBezTo>
                <a:cubicBezTo>
                  <a:pt x="307" y="2288"/>
                  <a:pt x="300" y="2284"/>
                  <a:pt x="293" y="2283"/>
                </a:cubicBezTo>
                <a:cubicBezTo>
                  <a:pt x="291" y="2282"/>
                  <a:pt x="288" y="2285"/>
                  <a:pt x="286" y="2291"/>
                </a:cubicBezTo>
                <a:cubicBezTo>
                  <a:pt x="283" y="2297"/>
                  <a:pt x="281" y="2306"/>
                  <a:pt x="278" y="2318"/>
                </a:cubicBezTo>
                <a:cubicBezTo>
                  <a:pt x="278" y="2318"/>
                  <a:pt x="259" y="2316"/>
                  <a:pt x="259" y="2316"/>
                </a:cubicBezTo>
                <a:cubicBezTo>
                  <a:pt x="259" y="2316"/>
                  <a:pt x="281" y="2162"/>
                  <a:pt x="281" y="2162"/>
                </a:cubicBezTo>
                <a:cubicBezTo>
                  <a:pt x="281" y="2162"/>
                  <a:pt x="301" y="2165"/>
                  <a:pt x="301" y="2165"/>
                </a:cubicBezTo>
                <a:cubicBezTo>
                  <a:pt x="300" y="2183"/>
                  <a:pt x="301" y="2199"/>
                  <a:pt x="304" y="2212"/>
                </a:cubicBezTo>
                <a:cubicBezTo>
                  <a:pt x="307" y="2226"/>
                  <a:pt x="313" y="2239"/>
                  <a:pt x="323" y="2253"/>
                </a:cubicBezTo>
                <a:cubicBezTo>
                  <a:pt x="336" y="2273"/>
                  <a:pt x="348" y="2290"/>
                  <a:pt x="358" y="2303"/>
                </a:cubicBezTo>
                <a:cubicBezTo>
                  <a:pt x="368" y="2316"/>
                  <a:pt x="381" y="2333"/>
                  <a:pt x="397" y="2354"/>
                </a:cubicBezTo>
                <a:cubicBezTo>
                  <a:pt x="418" y="2341"/>
                  <a:pt x="445" y="2325"/>
                  <a:pt x="476" y="2306"/>
                </a:cubicBezTo>
                <a:cubicBezTo>
                  <a:pt x="508" y="2288"/>
                  <a:pt x="539" y="2270"/>
                  <a:pt x="568" y="2252"/>
                </a:cubicBezTo>
                <a:cubicBezTo>
                  <a:pt x="576" y="2247"/>
                  <a:pt x="584" y="2241"/>
                  <a:pt x="591" y="2235"/>
                </a:cubicBezTo>
                <a:cubicBezTo>
                  <a:pt x="598" y="2229"/>
                  <a:pt x="604" y="2221"/>
                  <a:pt x="609" y="2213"/>
                </a:cubicBezTo>
                <a:cubicBezTo>
                  <a:pt x="612" y="2209"/>
                  <a:pt x="614" y="2205"/>
                  <a:pt x="616" y="2200"/>
                </a:cubicBezTo>
                <a:cubicBezTo>
                  <a:pt x="618" y="2194"/>
                  <a:pt x="619" y="2190"/>
                  <a:pt x="619" y="2186"/>
                </a:cubicBezTo>
                <a:cubicBezTo>
                  <a:pt x="619" y="2186"/>
                  <a:pt x="639" y="2189"/>
                  <a:pt x="639" y="2189"/>
                </a:cubicBezTo>
                <a:close/>
                <a:moveTo>
                  <a:pt x="318" y="2852"/>
                </a:moveTo>
                <a:cubicBezTo>
                  <a:pt x="318" y="2852"/>
                  <a:pt x="320" y="2871"/>
                  <a:pt x="320" y="2871"/>
                </a:cubicBezTo>
                <a:cubicBezTo>
                  <a:pt x="307" y="2878"/>
                  <a:pt x="294" y="2888"/>
                  <a:pt x="282" y="2901"/>
                </a:cubicBezTo>
                <a:cubicBezTo>
                  <a:pt x="269" y="2915"/>
                  <a:pt x="262" y="2927"/>
                  <a:pt x="261" y="2939"/>
                </a:cubicBezTo>
                <a:cubicBezTo>
                  <a:pt x="260" y="2944"/>
                  <a:pt x="260" y="2951"/>
                  <a:pt x="261" y="2960"/>
                </a:cubicBezTo>
                <a:cubicBezTo>
                  <a:pt x="262" y="2969"/>
                  <a:pt x="263" y="2976"/>
                  <a:pt x="264" y="2981"/>
                </a:cubicBezTo>
                <a:cubicBezTo>
                  <a:pt x="264" y="2981"/>
                  <a:pt x="270" y="3033"/>
                  <a:pt x="270" y="3033"/>
                </a:cubicBezTo>
                <a:cubicBezTo>
                  <a:pt x="270" y="3033"/>
                  <a:pt x="407" y="3017"/>
                  <a:pt x="407" y="3017"/>
                </a:cubicBezTo>
                <a:cubicBezTo>
                  <a:pt x="407" y="3017"/>
                  <a:pt x="402" y="2981"/>
                  <a:pt x="402" y="2981"/>
                </a:cubicBezTo>
                <a:cubicBezTo>
                  <a:pt x="401" y="2972"/>
                  <a:pt x="400" y="2964"/>
                  <a:pt x="397" y="2956"/>
                </a:cubicBezTo>
                <a:cubicBezTo>
                  <a:pt x="393" y="2949"/>
                  <a:pt x="389" y="2943"/>
                  <a:pt x="382" y="2938"/>
                </a:cubicBezTo>
                <a:cubicBezTo>
                  <a:pt x="377" y="2934"/>
                  <a:pt x="370" y="2931"/>
                  <a:pt x="360" y="2928"/>
                </a:cubicBezTo>
                <a:cubicBezTo>
                  <a:pt x="350" y="2926"/>
                  <a:pt x="341" y="2924"/>
                  <a:pt x="334" y="2924"/>
                </a:cubicBezTo>
                <a:cubicBezTo>
                  <a:pt x="334" y="2924"/>
                  <a:pt x="332" y="2904"/>
                  <a:pt x="332" y="2904"/>
                </a:cubicBezTo>
                <a:cubicBezTo>
                  <a:pt x="332" y="2904"/>
                  <a:pt x="480" y="2887"/>
                  <a:pt x="480" y="2887"/>
                </a:cubicBezTo>
                <a:cubicBezTo>
                  <a:pt x="480" y="2887"/>
                  <a:pt x="482" y="2907"/>
                  <a:pt x="482" y="2907"/>
                </a:cubicBezTo>
                <a:cubicBezTo>
                  <a:pt x="475" y="2908"/>
                  <a:pt x="467" y="2911"/>
                  <a:pt x="456" y="2917"/>
                </a:cubicBezTo>
                <a:cubicBezTo>
                  <a:pt x="446" y="2922"/>
                  <a:pt x="440" y="2927"/>
                  <a:pt x="436" y="2931"/>
                </a:cubicBezTo>
                <a:cubicBezTo>
                  <a:pt x="431" y="2937"/>
                  <a:pt x="427" y="2944"/>
                  <a:pt x="426" y="2952"/>
                </a:cubicBezTo>
                <a:cubicBezTo>
                  <a:pt x="424" y="2960"/>
                  <a:pt x="424" y="2968"/>
                  <a:pt x="426" y="2978"/>
                </a:cubicBezTo>
                <a:cubicBezTo>
                  <a:pt x="426" y="2978"/>
                  <a:pt x="429" y="3014"/>
                  <a:pt x="429" y="3014"/>
                </a:cubicBezTo>
                <a:cubicBezTo>
                  <a:pt x="429" y="3014"/>
                  <a:pt x="532" y="3002"/>
                  <a:pt x="532" y="3002"/>
                </a:cubicBezTo>
                <a:cubicBezTo>
                  <a:pt x="543" y="3001"/>
                  <a:pt x="551" y="2999"/>
                  <a:pt x="558" y="2997"/>
                </a:cubicBezTo>
                <a:cubicBezTo>
                  <a:pt x="564" y="2995"/>
                  <a:pt x="568" y="2991"/>
                  <a:pt x="571" y="2986"/>
                </a:cubicBezTo>
                <a:cubicBezTo>
                  <a:pt x="574" y="2982"/>
                  <a:pt x="575" y="2976"/>
                  <a:pt x="575" y="2968"/>
                </a:cubicBezTo>
                <a:cubicBezTo>
                  <a:pt x="576" y="2961"/>
                  <a:pt x="575" y="2951"/>
                  <a:pt x="573" y="2939"/>
                </a:cubicBezTo>
                <a:cubicBezTo>
                  <a:pt x="573" y="2933"/>
                  <a:pt x="572" y="2926"/>
                  <a:pt x="570" y="2918"/>
                </a:cubicBezTo>
                <a:cubicBezTo>
                  <a:pt x="570" y="2910"/>
                  <a:pt x="568" y="2902"/>
                  <a:pt x="567" y="2897"/>
                </a:cubicBezTo>
                <a:cubicBezTo>
                  <a:pt x="565" y="2890"/>
                  <a:pt x="563" y="2883"/>
                  <a:pt x="561" y="2877"/>
                </a:cubicBezTo>
                <a:cubicBezTo>
                  <a:pt x="558" y="2872"/>
                  <a:pt x="555" y="2867"/>
                  <a:pt x="551" y="2865"/>
                </a:cubicBezTo>
                <a:cubicBezTo>
                  <a:pt x="543" y="2857"/>
                  <a:pt x="529" y="2850"/>
                  <a:pt x="511" y="2842"/>
                </a:cubicBezTo>
                <a:cubicBezTo>
                  <a:pt x="494" y="2834"/>
                  <a:pt x="480" y="2829"/>
                  <a:pt x="471" y="2826"/>
                </a:cubicBezTo>
                <a:cubicBezTo>
                  <a:pt x="471" y="2826"/>
                  <a:pt x="469" y="2809"/>
                  <a:pt x="469" y="2809"/>
                </a:cubicBezTo>
                <a:cubicBezTo>
                  <a:pt x="469" y="2809"/>
                  <a:pt x="581" y="2802"/>
                  <a:pt x="581" y="2802"/>
                </a:cubicBezTo>
                <a:cubicBezTo>
                  <a:pt x="581" y="2802"/>
                  <a:pt x="619" y="3136"/>
                  <a:pt x="619" y="3136"/>
                </a:cubicBezTo>
                <a:cubicBezTo>
                  <a:pt x="619" y="3136"/>
                  <a:pt x="600" y="3138"/>
                  <a:pt x="600" y="3138"/>
                </a:cubicBezTo>
                <a:cubicBezTo>
                  <a:pt x="599" y="3134"/>
                  <a:pt x="597" y="3128"/>
                  <a:pt x="596" y="3119"/>
                </a:cubicBezTo>
                <a:cubicBezTo>
                  <a:pt x="594" y="3111"/>
                  <a:pt x="592" y="3106"/>
                  <a:pt x="590" y="3103"/>
                </a:cubicBezTo>
                <a:cubicBezTo>
                  <a:pt x="587" y="3097"/>
                  <a:pt x="583" y="3093"/>
                  <a:pt x="579" y="3091"/>
                </a:cubicBezTo>
                <a:cubicBezTo>
                  <a:pt x="574" y="3089"/>
                  <a:pt x="569" y="3089"/>
                  <a:pt x="562" y="3090"/>
                </a:cubicBezTo>
                <a:cubicBezTo>
                  <a:pt x="562" y="3090"/>
                  <a:pt x="311" y="3119"/>
                  <a:pt x="311" y="3119"/>
                </a:cubicBezTo>
                <a:cubicBezTo>
                  <a:pt x="305" y="3119"/>
                  <a:pt x="301" y="3121"/>
                  <a:pt x="297" y="3123"/>
                </a:cubicBezTo>
                <a:cubicBezTo>
                  <a:pt x="293" y="3126"/>
                  <a:pt x="290" y="3131"/>
                  <a:pt x="288" y="3138"/>
                </a:cubicBezTo>
                <a:cubicBezTo>
                  <a:pt x="286" y="3142"/>
                  <a:pt x="285" y="3149"/>
                  <a:pt x="284" y="3157"/>
                </a:cubicBezTo>
                <a:cubicBezTo>
                  <a:pt x="283" y="3165"/>
                  <a:pt x="283" y="3171"/>
                  <a:pt x="283" y="3175"/>
                </a:cubicBezTo>
                <a:cubicBezTo>
                  <a:pt x="283" y="3175"/>
                  <a:pt x="263" y="3178"/>
                  <a:pt x="263" y="3178"/>
                </a:cubicBezTo>
                <a:cubicBezTo>
                  <a:pt x="263" y="3178"/>
                  <a:pt x="227" y="2862"/>
                  <a:pt x="227" y="2862"/>
                </a:cubicBezTo>
                <a:cubicBezTo>
                  <a:pt x="227" y="2862"/>
                  <a:pt x="318" y="2852"/>
                  <a:pt x="318" y="2852"/>
                </a:cubicBezTo>
                <a:close/>
                <a:moveTo>
                  <a:pt x="459" y="3501"/>
                </a:moveTo>
                <a:cubicBezTo>
                  <a:pt x="434" y="3511"/>
                  <a:pt x="418" y="3523"/>
                  <a:pt x="409" y="3538"/>
                </a:cubicBezTo>
                <a:cubicBezTo>
                  <a:pt x="401" y="3553"/>
                  <a:pt x="402" y="3573"/>
                  <a:pt x="412" y="3599"/>
                </a:cubicBezTo>
                <a:cubicBezTo>
                  <a:pt x="412" y="3599"/>
                  <a:pt x="419" y="3618"/>
                  <a:pt x="419" y="3618"/>
                </a:cubicBezTo>
                <a:cubicBezTo>
                  <a:pt x="419" y="3618"/>
                  <a:pt x="566" y="3562"/>
                  <a:pt x="566" y="3562"/>
                </a:cubicBezTo>
                <a:cubicBezTo>
                  <a:pt x="566" y="3562"/>
                  <a:pt x="562" y="3552"/>
                  <a:pt x="562" y="3552"/>
                </a:cubicBezTo>
                <a:cubicBezTo>
                  <a:pt x="552" y="3527"/>
                  <a:pt x="539" y="3509"/>
                  <a:pt x="522" y="3500"/>
                </a:cubicBezTo>
                <a:cubicBezTo>
                  <a:pt x="505" y="3491"/>
                  <a:pt x="484" y="3492"/>
                  <a:pt x="459" y="3501"/>
                </a:cubicBezTo>
                <a:close/>
                <a:moveTo>
                  <a:pt x="413" y="3414"/>
                </a:moveTo>
                <a:cubicBezTo>
                  <a:pt x="432" y="3407"/>
                  <a:pt x="449" y="3405"/>
                  <a:pt x="466" y="3407"/>
                </a:cubicBezTo>
                <a:cubicBezTo>
                  <a:pt x="483" y="3410"/>
                  <a:pt x="498" y="3416"/>
                  <a:pt x="512" y="3427"/>
                </a:cubicBezTo>
                <a:cubicBezTo>
                  <a:pt x="526" y="3437"/>
                  <a:pt x="538" y="3451"/>
                  <a:pt x="549" y="3468"/>
                </a:cubicBezTo>
                <a:cubicBezTo>
                  <a:pt x="560" y="3484"/>
                  <a:pt x="569" y="3504"/>
                  <a:pt x="578" y="3526"/>
                </a:cubicBezTo>
                <a:cubicBezTo>
                  <a:pt x="578" y="3526"/>
                  <a:pt x="589" y="3553"/>
                  <a:pt x="589" y="3553"/>
                </a:cubicBezTo>
                <a:cubicBezTo>
                  <a:pt x="589" y="3553"/>
                  <a:pt x="683" y="3518"/>
                  <a:pt x="683" y="3518"/>
                </a:cubicBezTo>
                <a:cubicBezTo>
                  <a:pt x="688" y="3515"/>
                  <a:pt x="693" y="3513"/>
                  <a:pt x="696" y="3509"/>
                </a:cubicBezTo>
                <a:cubicBezTo>
                  <a:pt x="699" y="3505"/>
                  <a:pt x="701" y="3499"/>
                  <a:pt x="701" y="3492"/>
                </a:cubicBezTo>
                <a:cubicBezTo>
                  <a:pt x="701" y="3489"/>
                  <a:pt x="701" y="3483"/>
                  <a:pt x="699" y="3475"/>
                </a:cubicBezTo>
                <a:cubicBezTo>
                  <a:pt x="698" y="3468"/>
                  <a:pt x="697" y="3461"/>
                  <a:pt x="695" y="3456"/>
                </a:cubicBezTo>
                <a:cubicBezTo>
                  <a:pt x="695" y="3456"/>
                  <a:pt x="714" y="3449"/>
                  <a:pt x="714" y="3449"/>
                </a:cubicBezTo>
                <a:cubicBezTo>
                  <a:pt x="714" y="3449"/>
                  <a:pt x="784" y="3632"/>
                  <a:pt x="784" y="3632"/>
                </a:cubicBezTo>
                <a:cubicBezTo>
                  <a:pt x="784" y="3632"/>
                  <a:pt x="765" y="3639"/>
                  <a:pt x="765" y="3639"/>
                </a:cubicBezTo>
                <a:cubicBezTo>
                  <a:pt x="763" y="3635"/>
                  <a:pt x="760" y="3629"/>
                  <a:pt x="756" y="3622"/>
                </a:cubicBezTo>
                <a:cubicBezTo>
                  <a:pt x="752" y="3614"/>
                  <a:pt x="749" y="3610"/>
                  <a:pt x="747" y="3607"/>
                </a:cubicBezTo>
                <a:cubicBezTo>
                  <a:pt x="742" y="3602"/>
                  <a:pt x="737" y="3599"/>
                  <a:pt x="733" y="3598"/>
                </a:cubicBezTo>
                <a:cubicBezTo>
                  <a:pt x="728" y="3598"/>
                  <a:pt x="723" y="3599"/>
                  <a:pt x="717" y="3601"/>
                </a:cubicBezTo>
                <a:cubicBezTo>
                  <a:pt x="717" y="3601"/>
                  <a:pt x="481" y="3691"/>
                  <a:pt x="481" y="3691"/>
                </a:cubicBezTo>
                <a:cubicBezTo>
                  <a:pt x="475" y="3693"/>
                  <a:pt x="470" y="3696"/>
                  <a:pt x="468" y="3700"/>
                </a:cubicBezTo>
                <a:cubicBezTo>
                  <a:pt x="464" y="3703"/>
                  <a:pt x="462" y="3708"/>
                  <a:pt x="462" y="3716"/>
                </a:cubicBezTo>
                <a:cubicBezTo>
                  <a:pt x="462" y="3721"/>
                  <a:pt x="462" y="3727"/>
                  <a:pt x="464" y="3735"/>
                </a:cubicBezTo>
                <a:cubicBezTo>
                  <a:pt x="465" y="3743"/>
                  <a:pt x="466" y="3749"/>
                  <a:pt x="467" y="3753"/>
                </a:cubicBezTo>
                <a:cubicBezTo>
                  <a:pt x="467" y="3753"/>
                  <a:pt x="448" y="3760"/>
                  <a:pt x="448" y="3760"/>
                </a:cubicBezTo>
                <a:cubicBezTo>
                  <a:pt x="448" y="3760"/>
                  <a:pt x="378" y="3575"/>
                  <a:pt x="378" y="3575"/>
                </a:cubicBezTo>
                <a:cubicBezTo>
                  <a:pt x="362" y="3532"/>
                  <a:pt x="356" y="3497"/>
                  <a:pt x="362" y="3471"/>
                </a:cubicBezTo>
                <a:cubicBezTo>
                  <a:pt x="367" y="3444"/>
                  <a:pt x="384" y="3425"/>
                  <a:pt x="413" y="3414"/>
                </a:cubicBezTo>
                <a:close/>
                <a:moveTo>
                  <a:pt x="1960" y="4514"/>
                </a:moveTo>
                <a:cubicBezTo>
                  <a:pt x="1728" y="4416"/>
                  <a:pt x="1519" y="4276"/>
                  <a:pt x="1340" y="4097"/>
                </a:cubicBezTo>
                <a:cubicBezTo>
                  <a:pt x="1161" y="3917"/>
                  <a:pt x="1020" y="3709"/>
                  <a:pt x="922" y="3477"/>
                </a:cubicBezTo>
                <a:cubicBezTo>
                  <a:pt x="820" y="3237"/>
                  <a:pt x="769" y="2981"/>
                  <a:pt x="769" y="2718"/>
                </a:cubicBezTo>
                <a:cubicBezTo>
                  <a:pt x="769" y="2455"/>
                  <a:pt x="820" y="2200"/>
                  <a:pt x="922" y="1959"/>
                </a:cubicBezTo>
                <a:cubicBezTo>
                  <a:pt x="1020" y="1727"/>
                  <a:pt x="1161" y="1519"/>
                  <a:pt x="1340" y="1340"/>
                </a:cubicBezTo>
                <a:cubicBezTo>
                  <a:pt x="1519" y="1161"/>
                  <a:pt x="1728" y="1020"/>
                  <a:pt x="1960" y="922"/>
                </a:cubicBezTo>
                <a:cubicBezTo>
                  <a:pt x="2200" y="820"/>
                  <a:pt x="2455" y="769"/>
                  <a:pt x="2718" y="769"/>
                </a:cubicBezTo>
                <a:cubicBezTo>
                  <a:pt x="2981" y="769"/>
                  <a:pt x="3236" y="820"/>
                  <a:pt x="3477" y="922"/>
                </a:cubicBezTo>
                <a:cubicBezTo>
                  <a:pt x="3709" y="1020"/>
                  <a:pt x="3918" y="1161"/>
                  <a:pt x="4097" y="1340"/>
                </a:cubicBezTo>
                <a:cubicBezTo>
                  <a:pt x="4276" y="1519"/>
                  <a:pt x="4416" y="1727"/>
                  <a:pt x="4514" y="1959"/>
                </a:cubicBezTo>
                <a:cubicBezTo>
                  <a:pt x="4616" y="2200"/>
                  <a:pt x="4668" y="2455"/>
                  <a:pt x="4668" y="2718"/>
                </a:cubicBezTo>
                <a:cubicBezTo>
                  <a:pt x="4668" y="2981"/>
                  <a:pt x="4616" y="3237"/>
                  <a:pt x="4514" y="3477"/>
                </a:cubicBezTo>
                <a:cubicBezTo>
                  <a:pt x="4416" y="3709"/>
                  <a:pt x="4276" y="3917"/>
                  <a:pt x="4097" y="4097"/>
                </a:cubicBezTo>
                <a:cubicBezTo>
                  <a:pt x="3918" y="4276"/>
                  <a:pt x="3709" y="4416"/>
                  <a:pt x="3477" y="4514"/>
                </a:cubicBezTo>
                <a:cubicBezTo>
                  <a:pt x="3236" y="4616"/>
                  <a:pt x="2981" y="4667"/>
                  <a:pt x="2718" y="4667"/>
                </a:cubicBezTo>
                <a:cubicBezTo>
                  <a:pt x="2455" y="4667"/>
                  <a:pt x="2200" y="4616"/>
                  <a:pt x="1960" y="4514"/>
                </a:cubicBezTo>
                <a:close/>
                <a:moveTo>
                  <a:pt x="1936" y="866"/>
                </a:moveTo>
                <a:cubicBezTo>
                  <a:pt x="1696" y="967"/>
                  <a:pt x="1481" y="1112"/>
                  <a:pt x="1297" y="1297"/>
                </a:cubicBezTo>
                <a:cubicBezTo>
                  <a:pt x="1112" y="1482"/>
                  <a:pt x="968" y="1696"/>
                  <a:pt x="866" y="1936"/>
                </a:cubicBezTo>
                <a:cubicBezTo>
                  <a:pt x="762" y="2184"/>
                  <a:pt x="708" y="2447"/>
                  <a:pt x="708" y="2718"/>
                </a:cubicBezTo>
                <a:cubicBezTo>
                  <a:pt x="708" y="2990"/>
                  <a:pt x="762" y="3253"/>
                  <a:pt x="866" y="3501"/>
                </a:cubicBezTo>
                <a:cubicBezTo>
                  <a:pt x="968" y="3740"/>
                  <a:pt x="1112" y="3955"/>
                  <a:pt x="1297" y="4139"/>
                </a:cubicBezTo>
                <a:cubicBezTo>
                  <a:pt x="1481" y="4324"/>
                  <a:pt x="1696" y="4469"/>
                  <a:pt x="1936" y="4570"/>
                </a:cubicBezTo>
                <a:cubicBezTo>
                  <a:pt x="2184" y="4675"/>
                  <a:pt x="2447" y="4728"/>
                  <a:pt x="2718" y="4728"/>
                </a:cubicBezTo>
                <a:cubicBezTo>
                  <a:pt x="2989" y="4728"/>
                  <a:pt x="3253" y="4675"/>
                  <a:pt x="3501" y="4570"/>
                </a:cubicBezTo>
                <a:cubicBezTo>
                  <a:pt x="3740" y="4469"/>
                  <a:pt x="3955" y="4324"/>
                  <a:pt x="4140" y="4139"/>
                </a:cubicBezTo>
                <a:cubicBezTo>
                  <a:pt x="4324" y="3955"/>
                  <a:pt x="4469" y="3740"/>
                  <a:pt x="4570" y="3501"/>
                </a:cubicBezTo>
                <a:cubicBezTo>
                  <a:pt x="4675" y="3253"/>
                  <a:pt x="4729" y="2990"/>
                  <a:pt x="4729" y="2718"/>
                </a:cubicBezTo>
                <a:cubicBezTo>
                  <a:pt x="4729" y="2447"/>
                  <a:pt x="4675" y="2184"/>
                  <a:pt x="4570" y="1936"/>
                </a:cubicBezTo>
                <a:cubicBezTo>
                  <a:pt x="4469" y="1696"/>
                  <a:pt x="4324" y="1482"/>
                  <a:pt x="4140" y="1297"/>
                </a:cubicBezTo>
                <a:cubicBezTo>
                  <a:pt x="3955" y="1112"/>
                  <a:pt x="3740" y="967"/>
                  <a:pt x="3501" y="866"/>
                </a:cubicBezTo>
                <a:cubicBezTo>
                  <a:pt x="3253" y="761"/>
                  <a:pt x="2989" y="708"/>
                  <a:pt x="2718" y="708"/>
                </a:cubicBezTo>
                <a:cubicBezTo>
                  <a:pt x="2447" y="708"/>
                  <a:pt x="2184" y="761"/>
                  <a:pt x="1936" y="866"/>
                </a:cubicBezTo>
                <a:close/>
                <a:moveTo>
                  <a:pt x="1695" y="5140"/>
                </a:moveTo>
                <a:cubicBezTo>
                  <a:pt x="1382" y="5008"/>
                  <a:pt x="1101" y="4818"/>
                  <a:pt x="860" y="4577"/>
                </a:cubicBezTo>
                <a:cubicBezTo>
                  <a:pt x="618" y="4336"/>
                  <a:pt x="429" y="4054"/>
                  <a:pt x="297" y="3742"/>
                </a:cubicBezTo>
                <a:cubicBezTo>
                  <a:pt x="160" y="3417"/>
                  <a:pt x="90" y="3073"/>
                  <a:pt x="90" y="2719"/>
                </a:cubicBezTo>
                <a:cubicBezTo>
                  <a:pt x="90" y="2364"/>
                  <a:pt x="160" y="2019"/>
                  <a:pt x="297" y="1695"/>
                </a:cubicBezTo>
                <a:cubicBezTo>
                  <a:pt x="429" y="1382"/>
                  <a:pt x="618" y="1101"/>
                  <a:pt x="860" y="860"/>
                </a:cubicBezTo>
                <a:cubicBezTo>
                  <a:pt x="1101" y="618"/>
                  <a:pt x="1382" y="429"/>
                  <a:pt x="1695" y="296"/>
                </a:cubicBezTo>
                <a:cubicBezTo>
                  <a:pt x="2019" y="159"/>
                  <a:pt x="2363" y="90"/>
                  <a:pt x="2718" y="90"/>
                </a:cubicBezTo>
                <a:cubicBezTo>
                  <a:pt x="3073" y="90"/>
                  <a:pt x="3417" y="159"/>
                  <a:pt x="3741" y="296"/>
                </a:cubicBezTo>
                <a:cubicBezTo>
                  <a:pt x="4054" y="429"/>
                  <a:pt x="4335" y="618"/>
                  <a:pt x="4577" y="860"/>
                </a:cubicBezTo>
                <a:cubicBezTo>
                  <a:pt x="4818" y="1101"/>
                  <a:pt x="5008" y="1382"/>
                  <a:pt x="5140" y="1695"/>
                </a:cubicBezTo>
                <a:cubicBezTo>
                  <a:pt x="5277" y="2019"/>
                  <a:pt x="5347" y="2364"/>
                  <a:pt x="5347" y="2719"/>
                </a:cubicBezTo>
                <a:cubicBezTo>
                  <a:pt x="5347" y="3073"/>
                  <a:pt x="5277" y="3417"/>
                  <a:pt x="5140" y="3742"/>
                </a:cubicBezTo>
                <a:cubicBezTo>
                  <a:pt x="5008" y="4054"/>
                  <a:pt x="4818" y="4336"/>
                  <a:pt x="4577" y="4577"/>
                </a:cubicBezTo>
                <a:cubicBezTo>
                  <a:pt x="4335" y="4818"/>
                  <a:pt x="4054" y="5008"/>
                  <a:pt x="3741" y="5140"/>
                </a:cubicBezTo>
                <a:cubicBezTo>
                  <a:pt x="3417" y="5277"/>
                  <a:pt x="3073" y="5346"/>
                  <a:pt x="2718" y="5346"/>
                </a:cubicBezTo>
                <a:cubicBezTo>
                  <a:pt x="2363" y="5346"/>
                  <a:pt x="2019" y="5277"/>
                  <a:pt x="1695" y="5140"/>
                </a:cubicBezTo>
                <a:close/>
                <a:moveTo>
                  <a:pt x="1660" y="214"/>
                </a:moveTo>
                <a:cubicBezTo>
                  <a:pt x="1337" y="351"/>
                  <a:pt x="1046" y="547"/>
                  <a:pt x="796" y="796"/>
                </a:cubicBezTo>
                <a:cubicBezTo>
                  <a:pt x="547" y="1046"/>
                  <a:pt x="351" y="1337"/>
                  <a:pt x="214" y="1660"/>
                </a:cubicBezTo>
                <a:cubicBezTo>
                  <a:pt x="72" y="1995"/>
                  <a:pt x="0" y="2351"/>
                  <a:pt x="0" y="2719"/>
                </a:cubicBezTo>
                <a:cubicBezTo>
                  <a:pt x="0" y="3085"/>
                  <a:pt x="72" y="3441"/>
                  <a:pt x="214" y="3776"/>
                </a:cubicBezTo>
                <a:cubicBezTo>
                  <a:pt x="351" y="4100"/>
                  <a:pt x="547" y="4391"/>
                  <a:pt x="796" y="4641"/>
                </a:cubicBezTo>
                <a:cubicBezTo>
                  <a:pt x="1046" y="4890"/>
                  <a:pt x="1337" y="5086"/>
                  <a:pt x="1660" y="5223"/>
                </a:cubicBezTo>
                <a:cubicBezTo>
                  <a:pt x="1996" y="5365"/>
                  <a:pt x="2351" y="5436"/>
                  <a:pt x="2718" y="5436"/>
                </a:cubicBezTo>
                <a:cubicBezTo>
                  <a:pt x="3085" y="5436"/>
                  <a:pt x="3441" y="5365"/>
                  <a:pt x="3776" y="5223"/>
                </a:cubicBezTo>
                <a:cubicBezTo>
                  <a:pt x="4100" y="5086"/>
                  <a:pt x="4391" y="4890"/>
                  <a:pt x="4640" y="4641"/>
                </a:cubicBezTo>
                <a:cubicBezTo>
                  <a:pt x="4890" y="4391"/>
                  <a:pt x="5086" y="4100"/>
                  <a:pt x="5223" y="3776"/>
                </a:cubicBezTo>
                <a:cubicBezTo>
                  <a:pt x="5365" y="3441"/>
                  <a:pt x="5437" y="3085"/>
                  <a:pt x="5437" y="2719"/>
                </a:cubicBezTo>
                <a:cubicBezTo>
                  <a:pt x="5437" y="2351"/>
                  <a:pt x="5365" y="1995"/>
                  <a:pt x="5223" y="1660"/>
                </a:cubicBezTo>
                <a:cubicBezTo>
                  <a:pt x="5086" y="1337"/>
                  <a:pt x="4890" y="1046"/>
                  <a:pt x="4640" y="796"/>
                </a:cubicBezTo>
                <a:cubicBezTo>
                  <a:pt x="4391" y="547"/>
                  <a:pt x="4100" y="351"/>
                  <a:pt x="3776" y="214"/>
                </a:cubicBezTo>
                <a:cubicBezTo>
                  <a:pt x="3441" y="72"/>
                  <a:pt x="3085" y="0"/>
                  <a:pt x="2718" y="0"/>
                </a:cubicBezTo>
                <a:cubicBezTo>
                  <a:pt x="2351" y="0"/>
                  <a:pt x="1996" y="72"/>
                  <a:pt x="1660" y="214"/>
                </a:cubicBezTo>
                <a:close/>
                <a:moveTo>
                  <a:pt x="3745" y="4906"/>
                </a:moveTo>
                <a:cubicBezTo>
                  <a:pt x="3735" y="4882"/>
                  <a:pt x="3715" y="4869"/>
                  <a:pt x="3686" y="4867"/>
                </a:cubicBezTo>
                <a:cubicBezTo>
                  <a:pt x="3667" y="4866"/>
                  <a:pt x="3647" y="4866"/>
                  <a:pt x="3627" y="4868"/>
                </a:cubicBezTo>
                <a:cubicBezTo>
                  <a:pt x="3627" y="4868"/>
                  <a:pt x="3618" y="4868"/>
                  <a:pt x="3618" y="4868"/>
                </a:cubicBezTo>
                <a:cubicBezTo>
                  <a:pt x="3600" y="4897"/>
                  <a:pt x="3597" y="4926"/>
                  <a:pt x="3609" y="4953"/>
                </a:cubicBezTo>
                <a:cubicBezTo>
                  <a:pt x="3616" y="4969"/>
                  <a:pt x="3625" y="4980"/>
                  <a:pt x="3635" y="4987"/>
                </a:cubicBezTo>
                <a:cubicBezTo>
                  <a:pt x="3659" y="5002"/>
                  <a:pt x="3684" y="5004"/>
                  <a:pt x="3710" y="4993"/>
                </a:cubicBezTo>
                <a:cubicBezTo>
                  <a:pt x="3728" y="4985"/>
                  <a:pt x="3741" y="4973"/>
                  <a:pt x="3747" y="4957"/>
                </a:cubicBezTo>
                <a:cubicBezTo>
                  <a:pt x="3753" y="4940"/>
                  <a:pt x="3753" y="4923"/>
                  <a:pt x="3745" y="4906"/>
                </a:cubicBezTo>
                <a:close/>
                <a:moveTo>
                  <a:pt x="3664" y="4725"/>
                </a:moveTo>
                <a:cubicBezTo>
                  <a:pt x="3657" y="4709"/>
                  <a:pt x="3645" y="4698"/>
                  <a:pt x="3630" y="4693"/>
                </a:cubicBezTo>
                <a:cubicBezTo>
                  <a:pt x="3615" y="4688"/>
                  <a:pt x="3599" y="4689"/>
                  <a:pt x="3581" y="4697"/>
                </a:cubicBezTo>
                <a:cubicBezTo>
                  <a:pt x="3564" y="4704"/>
                  <a:pt x="3553" y="4715"/>
                  <a:pt x="3547" y="4728"/>
                </a:cubicBezTo>
                <a:cubicBezTo>
                  <a:pt x="3542" y="4741"/>
                  <a:pt x="3542" y="4753"/>
                  <a:pt x="3547" y="4766"/>
                </a:cubicBezTo>
                <a:cubicBezTo>
                  <a:pt x="3553" y="4779"/>
                  <a:pt x="3564" y="4787"/>
                  <a:pt x="3580" y="4793"/>
                </a:cubicBezTo>
                <a:cubicBezTo>
                  <a:pt x="3589" y="4795"/>
                  <a:pt x="3600" y="4797"/>
                  <a:pt x="3615" y="4797"/>
                </a:cubicBezTo>
                <a:cubicBezTo>
                  <a:pt x="3620" y="4797"/>
                  <a:pt x="3628" y="4797"/>
                  <a:pt x="3638" y="4797"/>
                </a:cubicBezTo>
                <a:cubicBezTo>
                  <a:pt x="3638" y="4797"/>
                  <a:pt x="3655" y="4796"/>
                  <a:pt x="3655" y="4796"/>
                </a:cubicBezTo>
                <a:cubicBezTo>
                  <a:pt x="3672" y="4773"/>
                  <a:pt x="3674" y="4750"/>
                  <a:pt x="3664" y="4725"/>
                </a:cubicBezTo>
                <a:close/>
                <a:moveTo>
                  <a:pt x="3794" y="4850"/>
                </a:moveTo>
                <a:cubicBezTo>
                  <a:pt x="3803" y="4870"/>
                  <a:pt x="3806" y="4888"/>
                  <a:pt x="3805" y="4906"/>
                </a:cubicBezTo>
                <a:cubicBezTo>
                  <a:pt x="3803" y="4941"/>
                  <a:pt x="3787" y="4971"/>
                  <a:pt x="3759" y="4996"/>
                </a:cubicBezTo>
                <a:cubicBezTo>
                  <a:pt x="3747" y="5006"/>
                  <a:pt x="3732" y="5016"/>
                  <a:pt x="3712" y="5024"/>
                </a:cubicBezTo>
                <a:cubicBezTo>
                  <a:pt x="3670" y="5042"/>
                  <a:pt x="3632" y="5042"/>
                  <a:pt x="3598" y="5024"/>
                </a:cubicBezTo>
                <a:cubicBezTo>
                  <a:pt x="3582" y="5015"/>
                  <a:pt x="3570" y="5001"/>
                  <a:pt x="3561" y="4981"/>
                </a:cubicBezTo>
                <a:cubicBezTo>
                  <a:pt x="3550" y="4956"/>
                  <a:pt x="3550" y="4931"/>
                  <a:pt x="3561" y="4908"/>
                </a:cubicBezTo>
                <a:cubicBezTo>
                  <a:pt x="3565" y="4900"/>
                  <a:pt x="3575" y="4887"/>
                  <a:pt x="3591" y="4869"/>
                </a:cubicBezTo>
                <a:cubicBezTo>
                  <a:pt x="3545" y="4866"/>
                  <a:pt x="3515" y="4848"/>
                  <a:pt x="3500" y="4814"/>
                </a:cubicBezTo>
                <a:cubicBezTo>
                  <a:pt x="3484" y="4775"/>
                  <a:pt x="3491" y="4739"/>
                  <a:pt x="3522" y="4704"/>
                </a:cubicBezTo>
                <a:cubicBezTo>
                  <a:pt x="3536" y="4689"/>
                  <a:pt x="3553" y="4676"/>
                  <a:pt x="3575" y="4667"/>
                </a:cubicBezTo>
                <a:cubicBezTo>
                  <a:pt x="3606" y="4653"/>
                  <a:pt x="3634" y="4649"/>
                  <a:pt x="3658" y="4656"/>
                </a:cubicBezTo>
                <a:cubicBezTo>
                  <a:pt x="3682" y="4662"/>
                  <a:pt x="3698" y="4676"/>
                  <a:pt x="3707" y="4697"/>
                </a:cubicBezTo>
                <a:cubicBezTo>
                  <a:pt x="3720" y="4727"/>
                  <a:pt x="3713" y="4759"/>
                  <a:pt x="3686" y="4793"/>
                </a:cubicBezTo>
                <a:cubicBezTo>
                  <a:pt x="3717" y="4791"/>
                  <a:pt x="3740" y="4795"/>
                  <a:pt x="3757" y="4805"/>
                </a:cubicBezTo>
                <a:cubicBezTo>
                  <a:pt x="3772" y="4814"/>
                  <a:pt x="3785" y="4829"/>
                  <a:pt x="3794" y="4850"/>
                </a:cubicBezTo>
                <a:close/>
                <a:moveTo>
                  <a:pt x="3082" y="4945"/>
                </a:moveTo>
                <a:cubicBezTo>
                  <a:pt x="3077" y="4912"/>
                  <a:pt x="3068" y="4888"/>
                  <a:pt x="3055" y="4874"/>
                </a:cubicBezTo>
                <a:cubicBezTo>
                  <a:pt x="3042" y="4859"/>
                  <a:pt x="3026" y="4854"/>
                  <a:pt x="3009" y="4856"/>
                </a:cubicBezTo>
                <a:cubicBezTo>
                  <a:pt x="2985" y="4859"/>
                  <a:pt x="2971" y="4872"/>
                  <a:pt x="2966" y="4896"/>
                </a:cubicBezTo>
                <a:cubicBezTo>
                  <a:pt x="2964" y="4909"/>
                  <a:pt x="2963" y="4923"/>
                  <a:pt x="2966" y="4939"/>
                </a:cubicBezTo>
                <a:cubicBezTo>
                  <a:pt x="2970" y="4967"/>
                  <a:pt x="2978" y="4988"/>
                  <a:pt x="2991" y="5001"/>
                </a:cubicBezTo>
                <a:cubicBezTo>
                  <a:pt x="3004" y="5013"/>
                  <a:pt x="3019" y="5018"/>
                  <a:pt x="3038" y="5016"/>
                </a:cubicBezTo>
                <a:cubicBezTo>
                  <a:pt x="3061" y="5012"/>
                  <a:pt x="3076" y="5001"/>
                  <a:pt x="3081" y="4981"/>
                </a:cubicBezTo>
                <a:cubicBezTo>
                  <a:pt x="3083" y="4972"/>
                  <a:pt x="3083" y="4960"/>
                  <a:pt x="3082" y="4945"/>
                </a:cubicBezTo>
                <a:close/>
                <a:moveTo>
                  <a:pt x="3163" y="4962"/>
                </a:moveTo>
                <a:cubicBezTo>
                  <a:pt x="3170" y="5009"/>
                  <a:pt x="3166" y="5050"/>
                  <a:pt x="3151" y="5084"/>
                </a:cubicBezTo>
                <a:cubicBezTo>
                  <a:pt x="3136" y="5119"/>
                  <a:pt x="3113" y="5149"/>
                  <a:pt x="3083" y="5173"/>
                </a:cubicBezTo>
                <a:cubicBezTo>
                  <a:pt x="3052" y="5197"/>
                  <a:pt x="3016" y="5212"/>
                  <a:pt x="2976" y="5218"/>
                </a:cubicBezTo>
                <a:cubicBezTo>
                  <a:pt x="2976" y="5218"/>
                  <a:pt x="2950" y="5204"/>
                  <a:pt x="2950" y="5204"/>
                </a:cubicBezTo>
                <a:cubicBezTo>
                  <a:pt x="2950" y="5204"/>
                  <a:pt x="2955" y="5192"/>
                  <a:pt x="2955" y="5192"/>
                </a:cubicBezTo>
                <a:cubicBezTo>
                  <a:pt x="2962" y="5193"/>
                  <a:pt x="2969" y="5193"/>
                  <a:pt x="2978" y="5192"/>
                </a:cubicBezTo>
                <a:cubicBezTo>
                  <a:pt x="3009" y="5188"/>
                  <a:pt x="3035" y="5174"/>
                  <a:pt x="3055" y="5149"/>
                </a:cubicBezTo>
                <a:cubicBezTo>
                  <a:pt x="3063" y="5140"/>
                  <a:pt x="3070" y="5128"/>
                  <a:pt x="3076" y="5113"/>
                </a:cubicBezTo>
                <a:cubicBezTo>
                  <a:pt x="3086" y="5089"/>
                  <a:pt x="3090" y="5056"/>
                  <a:pt x="3089" y="5013"/>
                </a:cubicBezTo>
                <a:cubicBezTo>
                  <a:pt x="3063" y="5041"/>
                  <a:pt x="3048" y="5056"/>
                  <a:pt x="3045" y="5057"/>
                </a:cubicBezTo>
                <a:cubicBezTo>
                  <a:pt x="3033" y="5063"/>
                  <a:pt x="3019" y="5067"/>
                  <a:pt x="3004" y="5069"/>
                </a:cubicBezTo>
                <a:cubicBezTo>
                  <a:pt x="2977" y="5073"/>
                  <a:pt x="2955" y="5067"/>
                  <a:pt x="2935" y="5052"/>
                </a:cubicBezTo>
                <a:cubicBezTo>
                  <a:pt x="2915" y="5035"/>
                  <a:pt x="2902" y="5011"/>
                  <a:pt x="2898" y="4979"/>
                </a:cubicBezTo>
                <a:cubicBezTo>
                  <a:pt x="2891" y="4926"/>
                  <a:pt x="2906" y="4885"/>
                  <a:pt x="2943" y="4854"/>
                </a:cubicBezTo>
                <a:cubicBezTo>
                  <a:pt x="2961" y="4840"/>
                  <a:pt x="2983" y="4831"/>
                  <a:pt x="3012" y="4827"/>
                </a:cubicBezTo>
                <a:cubicBezTo>
                  <a:pt x="3065" y="4820"/>
                  <a:pt x="3105" y="4837"/>
                  <a:pt x="3134" y="4878"/>
                </a:cubicBezTo>
                <a:cubicBezTo>
                  <a:pt x="3149" y="4899"/>
                  <a:pt x="3158" y="4926"/>
                  <a:pt x="3163" y="4962"/>
                </a:cubicBezTo>
                <a:close/>
                <a:moveTo>
                  <a:pt x="2485" y="4924"/>
                </a:moveTo>
                <a:cubicBezTo>
                  <a:pt x="2487" y="4906"/>
                  <a:pt x="2484" y="4891"/>
                  <a:pt x="2473" y="4879"/>
                </a:cubicBezTo>
                <a:cubicBezTo>
                  <a:pt x="2463" y="4867"/>
                  <a:pt x="2448" y="4860"/>
                  <a:pt x="2428" y="4857"/>
                </a:cubicBezTo>
                <a:cubicBezTo>
                  <a:pt x="2410" y="4854"/>
                  <a:pt x="2395" y="4857"/>
                  <a:pt x="2384" y="4866"/>
                </a:cubicBezTo>
                <a:cubicBezTo>
                  <a:pt x="2372" y="4874"/>
                  <a:pt x="2367" y="4885"/>
                  <a:pt x="2364" y="4899"/>
                </a:cubicBezTo>
                <a:cubicBezTo>
                  <a:pt x="2362" y="4912"/>
                  <a:pt x="2367" y="4926"/>
                  <a:pt x="2378" y="4938"/>
                </a:cubicBezTo>
                <a:cubicBezTo>
                  <a:pt x="2384" y="4945"/>
                  <a:pt x="2394" y="4952"/>
                  <a:pt x="2406" y="4960"/>
                </a:cubicBezTo>
                <a:cubicBezTo>
                  <a:pt x="2410" y="4963"/>
                  <a:pt x="2417" y="4967"/>
                  <a:pt x="2426" y="4972"/>
                </a:cubicBezTo>
                <a:cubicBezTo>
                  <a:pt x="2426" y="4972"/>
                  <a:pt x="2441" y="4980"/>
                  <a:pt x="2441" y="4980"/>
                </a:cubicBezTo>
                <a:cubicBezTo>
                  <a:pt x="2467" y="4969"/>
                  <a:pt x="2482" y="4950"/>
                  <a:pt x="2485" y="4924"/>
                </a:cubicBezTo>
                <a:close/>
                <a:moveTo>
                  <a:pt x="2461" y="5121"/>
                </a:moveTo>
                <a:cubicBezTo>
                  <a:pt x="2464" y="5095"/>
                  <a:pt x="2454" y="5073"/>
                  <a:pt x="2430" y="5057"/>
                </a:cubicBezTo>
                <a:cubicBezTo>
                  <a:pt x="2415" y="5047"/>
                  <a:pt x="2398" y="5037"/>
                  <a:pt x="2380" y="5027"/>
                </a:cubicBezTo>
                <a:cubicBezTo>
                  <a:pt x="2380" y="5027"/>
                  <a:pt x="2372" y="5023"/>
                  <a:pt x="2372" y="5023"/>
                </a:cubicBezTo>
                <a:cubicBezTo>
                  <a:pt x="2342" y="5038"/>
                  <a:pt x="2324" y="5061"/>
                  <a:pt x="2320" y="5090"/>
                </a:cubicBezTo>
                <a:cubicBezTo>
                  <a:pt x="2318" y="5107"/>
                  <a:pt x="2319" y="5122"/>
                  <a:pt x="2325" y="5133"/>
                </a:cubicBezTo>
                <a:cubicBezTo>
                  <a:pt x="2337" y="5159"/>
                  <a:pt x="2357" y="5173"/>
                  <a:pt x="2385" y="5177"/>
                </a:cubicBezTo>
                <a:cubicBezTo>
                  <a:pt x="2406" y="5180"/>
                  <a:pt x="2422" y="5176"/>
                  <a:pt x="2436" y="5166"/>
                </a:cubicBezTo>
                <a:cubicBezTo>
                  <a:pt x="2450" y="5155"/>
                  <a:pt x="2459" y="5140"/>
                  <a:pt x="2461" y="5121"/>
                </a:cubicBezTo>
                <a:close/>
                <a:moveTo>
                  <a:pt x="2532" y="5099"/>
                </a:moveTo>
                <a:cubicBezTo>
                  <a:pt x="2529" y="5119"/>
                  <a:pt x="2522" y="5138"/>
                  <a:pt x="2512" y="5152"/>
                </a:cubicBezTo>
                <a:cubicBezTo>
                  <a:pt x="2492" y="5181"/>
                  <a:pt x="2463" y="5199"/>
                  <a:pt x="2426" y="5205"/>
                </a:cubicBezTo>
                <a:cubicBezTo>
                  <a:pt x="2411" y="5208"/>
                  <a:pt x="2392" y="5208"/>
                  <a:pt x="2371" y="5205"/>
                </a:cubicBezTo>
                <a:cubicBezTo>
                  <a:pt x="2327" y="5199"/>
                  <a:pt x="2294" y="5179"/>
                  <a:pt x="2274" y="5145"/>
                </a:cubicBezTo>
                <a:cubicBezTo>
                  <a:pt x="2265" y="5130"/>
                  <a:pt x="2262" y="5112"/>
                  <a:pt x="2265" y="5090"/>
                </a:cubicBezTo>
                <a:cubicBezTo>
                  <a:pt x="2268" y="5063"/>
                  <a:pt x="2281" y="5042"/>
                  <a:pt x="2303" y="5027"/>
                </a:cubicBezTo>
                <a:cubicBezTo>
                  <a:pt x="2310" y="5023"/>
                  <a:pt x="2325" y="5016"/>
                  <a:pt x="2348" y="5009"/>
                </a:cubicBezTo>
                <a:cubicBezTo>
                  <a:pt x="2310" y="4983"/>
                  <a:pt x="2295" y="4952"/>
                  <a:pt x="2300" y="4915"/>
                </a:cubicBezTo>
                <a:cubicBezTo>
                  <a:pt x="2305" y="4874"/>
                  <a:pt x="2330" y="4846"/>
                  <a:pt x="2375" y="4832"/>
                </a:cubicBezTo>
                <a:cubicBezTo>
                  <a:pt x="2394" y="4827"/>
                  <a:pt x="2415" y="4825"/>
                  <a:pt x="2439" y="4828"/>
                </a:cubicBezTo>
                <a:cubicBezTo>
                  <a:pt x="2473" y="4832"/>
                  <a:pt x="2499" y="4844"/>
                  <a:pt x="2516" y="4862"/>
                </a:cubicBezTo>
                <a:cubicBezTo>
                  <a:pt x="2533" y="4879"/>
                  <a:pt x="2540" y="4899"/>
                  <a:pt x="2537" y="4923"/>
                </a:cubicBezTo>
                <a:cubicBezTo>
                  <a:pt x="2533" y="4955"/>
                  <a:pt x="2510" y="4979"/>
                  <a:pt x="2470" y="4994"/>
                </a:cubicBezTo>
                <a:cubicBezTo>
                  <a:pt x="2496" y="5008"/>
                  <a:pt x="2514" y="5024"/>
                  <a:pt x="2523" y="5041"/>
                </a:cubicBezTo>
                <a:cubicBezTo>
                  <a:pt x="2532" y="5056"/>
                  <a:pt x="2535" y="5076"/>
                  <a:pt x="2532" y="5099"/>
                </a:cubicBezTo>
                <a:close/>
              </a:path>
            </a:pathLst>
          </a:custGeom>
          <a:solidFill>
            <a:srgbClr val="810F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34896 -1.85185E-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5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2" grpId="0"/>
      <p:bldP spid="12" grpId="1"/>
      <p:bldP spid="14" grpId="0"/>
      <p:bldP spid="14" grpId="1"/>
      <p:bldP spid="22" grpId="0" animBg="1"/>
      <p:bldP spid="22" grpId="1" animBg="1"/>
      <p:bldP spid="22" grpId="2" animBg="1"/>
      <p:bldP spid="15" grpId="0"/>
      <p:bldP spid="15" grpId="1"/>
      <p:bldP spid="15" grpId="2"/>
      <p:bldP spid="24" grpId="0" animBg="1"/>
      <p:bldP spid="13" grpId="0" animBg="1"/>
      <p:bldP spid="13" grpId="1" animBg="1"/>
      <p:bldP spid="13" grpId="2" animBg="1"/>
      <p:bldP spid="11" grpId="0" animBg="1"/>
      <p:bldP spid="11" grpId="1" animBg="1"/>
      <p:bldP spid="1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878" y="778123"/>
            <a:ext cx="6890246" cy="5334001"/>
          </a:xfrm>
          <a:prstGeom prst="rect">
            <a:avLst/>
          </a:prstGeom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5435837" y="2247881"/>
            <a:ext cx="6068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研究方法与思路</a:t>
            </a:r>
            <a:endParaRPr lang="zh-CN" altLang="en-US" sz="6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3813" y="3263544"/>
            <a:ext cx="418064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0" dirty="0">
                <a:solidFill>
                  <a:schemeClr val="tx1"/>
                </a:solidFill>
              </a:rPr>
              <a:t>研究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思路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研究</a:t>
            </a:r>
            <a:r>
              <a:rPr lang="zh-CN" altLang="en-US" sz="2000" b="0" dirty="0">
                <a:solidFill>
                  <a:schemeClr val="tx1"/>
                </a:solidFill>
              </a:rPr>
              <a:t>方案 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研究方案可行性论证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562680" y="2247881"/>
            <a:ext cx="2184406" cy="2480218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2303742" y="1953877"/>
            <a:ext cx="2702282" cy="3068225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2983352" y="2356810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2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2735651" y="3978743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1"/>
          <a:stretch>
            <a:fillRect/>
          </a:stretch>
        </p:blipFill>
        <p:spPr>
          <a:xfrm rot="5400000">
            <a:off x="-1930064" y="1863021"/>
            <a:ext cx="6906032" cy="3084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3416977" y="1701862"/>
            <a:ext cx="1620000" cy="16200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椭圆 38"/>
          <p:cNvSpPr/>
          <p:nvPr/>
        </p:nvSpPr>
        <p:spPr>
          <a:xfrm>
            <a:off x="1292741" y="3865829"/>
            <a:ext cx="1620000" cy="16200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椭圆 39"/>
          <p:cNvSpPr/>
          <p:nvPr/>
        </p:nvSpPr>
        <p:spPr>
          <a:xfrm>
            <a:off x="7424745" y="1701862"/>
            <a:ext cx="1620000" cy="16200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椭圆 40"/>
          <p:cNvSpPr/>
          <p:nvPr/>
        </p:nvSpPr>
        <p:spPr>
          <a:xfrm>
            <a:off x="5349869" y="3865829"/>
            <a:ext cx="1620000" cy="16200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2" name="椭圆 41"/>
          <p:cNvSpPr/>
          <p:nvPr/>
        </p:nvSpPr>
        <p:spPr>
          <a:xfrm>
            <a:off x="9357637" y="3865829"/>
            <a:ext cx="1620000" cy="16200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椭圆 42"/>
          <p:cNvSpPr/>
          <p:nvPr/>
        </p:nvSpPr>
        <p:spPr>
          <a:xfrm>
            <a:off x="1004709" y="4909765"/>
            <a:ext cx="576064" cy="576064"/>
          </a:xfrm>
          <a:prstGeom prst="ellipse">
            <a:avLst/>
          </a:prstGeom>
          <a:solidFill>
            <a:srgbClr val="A8234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061837" y="4909765"/>
            <a:ext cx="576064" cy="576064"/>
          </a:xfrm>
          <a:prstGeom prst="ellipse">
            <a:avLst/>
          </a:prstGeom>
          <a:solidFill>
            <a:srgbClr val="A8234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0689605" y="4909765"/>
            <a:ext cx="576064" cy="576064"/>
          </a:xfrm>
          <a:prstGeom prst="ellipse">
            <a:avLst/>
          </a:prstGeom>
          <a:solidFill>
            <a:srgbClr val="A8234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633033" y="1522835"/>
            <a:ext cx="576064" cy="576064"/>
          </a:xfrm>
          <a:prstGeom prst="ellipse">
            <a:avLst/>
          </a:prstGeom>
          <a:solidFill>
            <a:srgbClr val="A8234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280729" y="1522835"/>
            <a:ext cx="576064" cy="576064"/>
          </a:xfrm>
          <a:prstGeom prst="ellipse">
            <a:avLst/>
          </a:prstGeom>
          <a:solidFill>
            <a:srgbClr val="A8234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75497" y="3152898"/>
            <a:ext cx="918596" cy="938300"/>
            <a:chOff x="2675497" y="3358613"/>
            <a:chExt cx="918596" cy="938300"/>
          </a:xfrm>
        </p:grpSpPr>
        <p:cxnSp>
          <p:nvCxnSpPr>
            <p:cNvPr id="34" name="直接连接符 33"/>
            <p:cNvCxnSpPr>
              <a:stCxn id="39" idx="7"/>
              <a:endCxn id="48" idx="3"/>
            </p:cNvCxnSpPr>
            <p:nvPr/>
          </p:nvCxnSpPr>
          <p:spPr>
            <a:xfrm flipV="1">
              <a:off x="2675497" y="3507742"/>
              <a:ext cx="763154" cy="789171"/>
            </a:xfrm>
            <a:prstGeom prst="line">
              <a:avLst/>
            </a:prstGeom>
            <a:noFill/>
            <a:ln w="28575" cap="rnd" cmpd="sng" algn="ctr">
              <a:solidFill>
                <a:srgbClr val="A8234D"/>
              </a:solidFill>
              <a:prstDash val="sysDot"/>
            </a:ln>
            <a:effectLst/>
          </p:spPr>
        </p:cxnSp>
        <p:sp>
          <p:nvSpPr>
            <p:cNvPr id="48" name="椭圆 47"/>
            <p:cNvSpPr/>
            <p:nvPr/>
          </p:nvSpPr>
          <p:spPr>
            <a:xfrm>
              <a:off x="3411981" y="3358613"/>
              <a:ext cx="182112" cy="174716"/>
            </a:xfrm>
            <a:prstGeom prst="ellipse">
              <a:avLst/>
            </a:prstGeom>
            <a:solidFill>
              <a:srgbClr val="A8234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9733" y="3072743"/>
            <a:ext cx="889860" cy="903298"/>
            <a:chOff x="4799733" y="3278458"/>
            <a:chExt cx="889860" cy="903298"/>
          </a:xfrm>
        </p:grpSpPr>
        <p:cxnSp>
          <p:nvCxnSpPr>
            <p:cNvPr id="35" name="直接连接符 34"/>
            <p:cNvCxnSpPr>
              <a:stCxn id="38" idx="5"/>
              <a:endCxn id="49" idx="1"/>
            </p:cNvCxnSpPr>
            <p:nvPr/>
          </p:nvCxnSpPr>
          <p:spPr>
            <a:xfrm>
              <a:off x="4799733" y="3278458"/>
              <a:ext cx="734418" cy="754169"/>
            </a:xfrm>
            <a:prstGeom prst="line">
              <a:avLst/>
            </a:prstGeom>
            <a:noFill/>
            <a:ln w="28575" cap="rnd" cmpd="sng" algn="ctr">
              <a:solidFill>
                <a:srgbClr val="A8234D"/>
              </a:solidFill>
              <a:prstDash val="sysDot"/>
            </a:ln>
            <a:effectLst/>
          </p:spPr>
        </p:cxnSp>
        <p:sp>
          <p:nvSpPr>
            <p:cNvPr id="49" name="椭圆 48"/>
            <p:cNvSpPr/>
            <p:nvPr/>
          </p:nvSpPr>
          <p:spPr>
            <a:xfrm>
              <a:off x="5507481" y="4007040"/>
              <a:ext cx="182112" cy="174716"/>
            </a:xfrm>
            <a:prstGeom prst="ellipse">
              <a:avLst/>
            </a:prstGeom>
            <a:solidFill>
              <a:srgbClr val="A8234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32625" y="3152898"/>
            <a:ext cx="927192" cy="938300"/>
            <a:chOff x="6732625" y="3358613"/>
            <a:chExt cx="927192" cy="938300"/>
          </a:xfrm>
        </p:grpSpPr>
        <p:cxnSp>
          <p:nvCxnSpPr>
            <p:cNvPr id="36" name="直接连接符 35"/>
            <p:cNvCxnSpPr>
              <a:stCxn id="41" idx="7"/>
              <a:endCxn id="50" idx="3"/>
            </p:cNvCxnSpPr>
            <p:nvPr/>
          </p:nvCxnSpPr>
          <p:spPr>
            <a:xfrm flipV="1">
              <a:off x="6732625" y="3507742"/>
              <a:ext cx="771750" cy="789171"/>
            </a:xfrm>
            <a:prstGeom prst="line">
              <a:avLst/>
            </a:prstGeom>
            <a:noFill/>
            <a:ln w="28575" cap="rnd" cmpd="sng" algn="ctr">
              <a:solidFill>
                <a:srgbClr val="A8234D"/>
              </a:solidFill>
              <a:prstDash val="sysDot"/>
            </a:ln>
            <a:effectLst/>
          </p:spPr>
        </p:cxnSp>
        <p:sp>
          <p:nvSpPr>
            <p:cNvPr id="50" name="椭圆 49"/>
            <p:cNvSpPr/>
            <p:nvPr/>
          </p:nvSpPr>
          <p:spPr>
            <a:xfrm>
              <a:off x="7477705" y="3358613"/>
              <a:ext cx="182112" cy="174716"/>
            </a:xfrm>
            <a:prstGeom prst="ellipse">
              <a:avLst/>
            </a:prstGeom>
            <a:solidFill>
              <a:srgbClr val="A8234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07501" y="3072743"/>
            <a:ext cx="804365" cy="903298"/>
            <a:chOff x="8807501" y="3278458"/>
            <a:chExt cx="804365" cy="903298"/>
          </a:xfrm>
        </p:grpSpPr>
        <p:cxnSp>
          <p:nvCxnSpPr>
            <p:cNvPr id="37" name="直接连接符 36"/>
            <p:cNvCxnSpPr>
              <a:stCxn id="40" idx="5"/>
              <a:endCxn id="51" idx="1"/>
            </p:cNvCxnSpPr>
            <p:nvPr/>
          </p:nvCxnSpPr>
          <p:spPr>
            <a:xfrm>
              <a:off x="8807501" y="3278458"/>
              <a:ext cx="648923" cy="754169"/>
            </a:xfrm>
            <a:prstGeom prst="line">
              <a:avLst/>
            </a:prstGeom>
            <a:noFill/>
            <a:ln w="28575" cap="rnd" cmpd="sng" algn="ctr">
              <a:solidFill>
                <a:srgbClr val="A8234D"/>
              </a:solidFill>
              <a:prstDash val="sysDot"/>
            </a:ln>
            <a:effectLst/>
          </p:spPr>
        </p:cxnSp>
        <p:sp>
          <p:nvSpPr>
            <p:cNvPr id="51" name="椭圆 50"/>
            <p:cNvSpPr/>
            <p:nvPr/>
          </p:nvSpPr>
          <p:spPr>
            <a:xfrm>
              <a:off x="9429754" y="4007040"/>
              <a:ext cx="182112" cy="174716"/>
            </a:xfrm>
            <a:prstGeom prst="ellipse">
              <a:avLst/>
            </a:prstGeom>
            <a:solidFill>
              <a:srgbClr val="A8234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92741" y="4612769"/>
            <a:ext cx="162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49869" y="4612769"/>
            <a:ext cx="162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57637" y="4612769"/>
            <a:ext cx="162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38651" y="2476125"/>
            <a:ext cx="162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24745" y="2476125"/>
            <a:ext cx="162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Group 85"/>
          <p:cNvGrpSpPr>
            <a:grpSpLocks noChangeAspect="1"/>
          </p:cNvGrpSpPr>
          <p:nvPr/>
        </p:nvGrpSpPr>
        <p:grpSpPr bwMode="auto">
          <a:xfrm>
            <a:off x="8067290" y="2175109"/>
            <a:ext cx="334965" cy="295276"/>
            <a:chOff x="2772" y="2067"/>
            <a:chExt cx="211" cy="186"/>
          </a:xfrm>
          <a:solidFill>
            <a:schemeClr val="bg1"/>
          </a:solidFill>
        </p:grpSpPr>
        <p:sp>
          <p:nvSpPr>
            <p:cNvPr id="56" name="Freeform 87"/>
            <p:cNvSpPr/>
            <p:nvPr/>
          </p:nvSpPr>
          <p:spPr bwMode="auto">
            <a:xfrm>
              <a:off x="2782" y="2172"/>
              <a:ext cx="191" cy="81"/>
            </a:xfrm>
            <a:custGeom>
              <a:avLst/>
              <a:gdLst>
                <a:gd name="T0" fmla="*/ 0 w 79"/>
                <a:gd name="T1" fmla="*/ 0 h 33"/>
                <a:gd name="T2" fmla="*/ 28 w 79"/>
                <a:gd name="T3" fmla="*/ 0 h 33"/>
                <a:gd name="T4" fmla="*/ 28 w 79"/>
                <a:gd name="T5" fmla="*/ 4 h 33"/>
                <a:gd name="T6" fmla="*/ 51 w 79"/>
                <a:gd name="T7" fmla="*/ 4 h 33"/>
                <a:gd name="T8" fmla="*/ 51 w 79"/>
                <a:gd name="T9" fmla="*/ 0 h 33"/>
                <a:gd name="T10" fmla="*/ 79 w 79"/>
                <a:gd name="T11" fmla="*/ 0 h 33"/>
                <a:gd name="T12" fmla="*/ 79 w 79"/>
                <a:gd name="T13" fmla="*/ 1 h 33"/>
                <a:gd name="T14" fmla="*/ 79 w 79"/>
                <a:gd name="T15" fmla="*/ 27 h 33"/>
                <a:gd name="T16" fmla="*/ 74 w 79"/>
                <a:gd name="T17" fmla="*/ 32 h 33"/>
                <a:gd name="T18" fmla="*/ 73 w 79"/>
                <a:gd name="T19" fmla="*/ 33 h 33"/>
                <a:gd name="T20" fmla="*/ 6 w 79"/>
                <a:gd name="T21" fmla="*/ 33 h 33"/>
                <a:gd name="T22" fmla="*/ 0 w 79"/>
                <a:gd name="T23" fmla="*/ 28 h 33"/>
                <a:gd name="T24" fmla="*/ 0 w 79"/>
                <a:gd name="T25" fmla="*/ 27 h 33"/>
                <a:gd name="T26" fmla="*/ 0 w 79"/>
                <a:gd name="T27" fmla="*/ 1 h 33"/>
                <a:gd name="T28" fmla="*/ 0 w 79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28" y="1"/>
                    <a:pt x="28" y="3"/>
                    <a:pt x="28" y="4"/>
                  </a:cubicBezTo>
                  <a:cubicBezTo>
                    <a:pt x="36" y="4"/>
                    <a:pt x="44" y="4"/>
                    <a:pt x="51" y="4"/>
                  </a:cubicBezTo>
                  <a:cubicBezTo>
                    <a:pt x="51" y="3"/>
                    <a:pt x="51" y="1"/>
                    <a:pt x="51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79" y="0"/>
                    <a:pt x="79" y="0"/>
                    <a:pt x="79" y="1"/>
                  </a:cubicBezTo>
                  <a:cubicBezTo>
                    <a:pt x="79" y="9"/>
                    <a:pt x="79" y="18"/>
                    <a:pt x="79" y="27"/>
                  </a:cubicBezTo>
                  <a:cubicBezTo>
                    <a:pt x="79" y="30"/>
                    <a:pt x="77" y="32"/>
                    <a:pt x="74" y="32"/>
                  </a:cubicBezTo>
                  <a:cubicBezTo>
                    <a:pt x="74" y="33"/>
                    <a:pt x="73" y="33"/>
                    <a:pt x="73" y="33"/>
                  </a:cubicBezTo>
                  <a:cubicBezTo>
                    <a:pt x="51" y="33"/>
                    <a:pt x="29" y="33"/>
                    <a:pt x="6" y="33"/>
                  </a:cubicBezTo>
                  <a:cubicBezTo>
                    <a:pt x="3" y="33"/>
                    <a:pt x="1" y="31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8"/>
                    <a:pt x="0" y="9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88"/>
            <p:cNvSpPr>
              <a:spLocks noEditPoints="1"/>
            </p:cNvSpPr>
            <p:nvPr/>
          </p:nvSpPr>
          <p:spPr bwMode="auto">
            <a:xfrm>
              <a:off x="2772" y="2067"/>
              <a:ext cx="211" cy="96"/>
            </a:xfrm>
            <a:custGeom>
              <a:avLst/>
              <a:gdLst>
                <a:gd name="T0" fmla="*/ 55 w 87"/>
                <a:gd name="T1" fmla="*/ 39 h 39"/>
                <a:gd name="T2" fmla="*/ 55 w 87"/>
                <a:gd name="T3" fmla="*/ 33 h 39"/>
                <a:gd name="T4" fmla="*/ 32 w 87"/>
                <a:gd name="T5" fmla="*/ 33 h 39"/>
                <a:gd name="T6" fmla="*/ 32 w 87"/>
                <a:gd name="T7" fmla="*/ 39 h 39"/>
                <a:gd name="T8" fmla="*/ 31 w 87"/>
                <a:gd name="T9" fmla="*/ 39 h 39"/>
                <a:gd name="T10" fmla="*/ 6 w 87"/>
                <a:gd name="T11" fmla="*/ 39 h 39"/>
                <a:gd name="T12" fmla="*/ 1 w 87"/>
                <a:gd name="T13" fmla="*/ 35 h 39"/>
                <a:gd name="T14" fmla="*/ 0 w 87"/>
                <a:gd name="T15" fmla="*/ 33 h 39"/>
                <a:gd name="T16" fmla="*/ 0 w 87"/>
                <a:gd name="T17" fmla="*/ 17 h 39"/>
                <a:gd name="T18" fmla="*/ 6 w 87"/>
                <a:gd name="T19" fmla="*/ 11 h 39"/>
                <a:gd name="T20" fmla="*/ 27 w 87"/>
                <a:gd name="T21" fmla="*/ 11 h 39"/>
                <a:gd name="T22" fmla="*/ 28 w 87"/>
                <a:gd name="T23" fmla="*/ 11 h 39"/>
                <a:gd name="T24" fmla="*/ 28 w 87"/>
                <a:gd name="T25" fmla="*/ 9 h 39"/>
                <a:gd name="T26" fmla="*/ 32 w 87"/>
                <a:gd name="T27" fmla="*/ 4 h 39"/>
                <a:gd name="T28" fmla="*/ 41 w 87"/>
                <a:gd name="T29" fmla="*/ 1 h 39"/>
                <a:gd name="T30" fmla="*/ 51 w 87"/>
                <a:gd name="T31" fmla="*/ 2 h 39"/>
                <a:gd name="T32" fmla="*/ 57 w 87"/>
                <a:gd name="T33" fmla="*/ 5 h 39"/>
                <a:gd name="T34" fmla="*/ 59 w 87"/>
                <a:gd name="T35" fmla="*/ 10 h 39"/>
                <a:gd name="T36" fmla="*/ 59 w 87"/>
                <a:gd name="T37" fmla="*/ 11 h 39"/>
                <a:gd name="T38" fmla="*/ 60 w 87"/>
                <a:gd name="T39" fmla="*/ 11 h 39"/>
                <a:gd name="T40" fmla="*/ 81 w 87"/>
                <a:gd name="T41" fmla="*/ 11 h 39"/>
                <a:gd name="T42" fmla="*/ 87 w 87"/>
                <a:gd name="T43" fmla="*/ 15 h 39"/>
                <a:gd name="T44" fmla="*/ 87 w 87"/>
                <a:gd name="T45" fmla="*/ 17 h 39"/>
                <a:gd name="T46" fmla="*/ 87 w 87"/>
                <a:gd name="T47" fmla="*/ 33 h 39"/>
                <a:gd name="T48" fmla="*/ 81 w 87"/>
                <a:gd name="T49" fmla="*/ 39 h 39"/>
                <a:gd name="T50" fmla="*/ 56 w 87"/>
                <a:gd name="T51" fmla="*/ 39 h 39"/>
                <a:gd name="T52" fmla="*/ 55 w 87"/>
                <a:gd name="T53" fmla="*/ 39 h 39"/>
                <a:gd name="T54" fmla="*/ 32 w 87"/>
                <a:gd name="T55" fmla="*/ 11 h 39"/>
                <a:gd name="T56" fmla="*/ 55 w 87"/>
                <a:gd name="T57" fmla="*/ 11 h 39"/>
                <a:gd name="T58" fmla="*/ 54 w 87"/>
                <a:gd name="T59" fmla="*/ 8 h 39"/>
                <a:gd name="T60" fmla="*/ 50 w 87"/>
                <a:gd name="T61" fmla="*/ 6 h 39"/>
                <a:gd name="T62" fmla="*/ 39 w 87"/>
                <a:gd name="T63" fmla="*/ 5 h 39"/>
                <a:gd name="T64" fmla="*/ 33 w 87"/>
                <a:gd name="T65" fmla="*/ 8 h 39"/>
                <a:gd name="T66" fmla="*/ 32 w 87"/>
                <a:gd name="T6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39">
                  <a:moveTo>
                    <a:pt x="55" y="39"/>
                  </a:moveTo>
                  <a:cubicBezTo>
                    <a:pt x="55" y="37"/>
                    <a:pt x="55" y="35"/>
                    <a:pt x="55" y="33"/>
                  </a:cubicBezTo>
                  <a:cubicBezTo>
                    <a:pt x="48" y="33"/>
                    <a:pt x="40" y="33"/>
                    <a:pt x="32" y="33"/>
                  </a:cubicBezTo>
                  <a:cubicBezTo>
                    <a:pt x="32" y="35"/>
                    <a:pt x="32" y="37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23" y="39"/>
                    <a:pt x="15" y="39"/>
                    <a:pt x="6" y="39"/>
                  </a:cubicBezTo>
                  <a:cubicBezTo>
                    <a:pt x="3" y="39"/>
                    <a:pt x="1" y="37"/>
                    <a:pt x="1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28"/>
                    <a:pt x="0" y="22"/>
                    <a:pt x="0" y="17"/>
                  </a:cubicBezTo>
                  <a:cubicBezTo>
                    <a:pt x="0" y="13"/>
                    <a:pt x="3" y="11"/>
                    <a:pt x="6" y="11"/>
                  </a:cubicBezTo>
                  <a:cubicBezTo>
                    <a:pt x="13" y="11"/>
                    <a:pt x="20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7"/>
                    <a:pt x="30" y="5"/>
                    <a:pt x="32" y="4"/>
                  </a:cubicBezTo>
                  <a:cubicBezTo>
                    <a:pt x="34" y="2"/>
                    <a:pt x="38" y="1"/>
                    <a:pt x="41" y="1"/>
                  </a:cubicBezTo>
                  <a:cubicBezTo>
                    <a:pt x="44" y="0"/>
                    <a:pt x="48" y="1"/>
                    <a:pt x="51" y="2"/>
                  </a:cubicBezTo>
                  <a:cubicBezTo>
                    <a:pt x="53" y="2"/>
                    <a:pt x="55" y="4"/>
                    <a:pt x="57" y="5"/>
                  </a:cubicBezTo>
                  <a:cubicBezTo>
                    <a:pt x="59" y="7"/>
                    <a:pt x="59" y="8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7" y="11"/>
                    <a:pt x="74" y="11"/>
                    <a:pt x="81" y="11"/>
                  </a:cubicBezTo>
                  <a:cubicBezTo>
                    <a:pt x="84" y="11"/>
                    <a:pt x="86" y="12"/>
                    <a:pt x="87" y="15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22"/>
                    <a:pt x="87" y="28"/>
                    <a:pt x="87" y="33"/>
                  </a:cubicBezTo>
                  <a:cubicBezTo>
                    <a:pt x="87" y="37"/>
                    <a:pt x="85" y="39"/>
                    <a:pt x="81" y="39"/>
                  </a:cubicBezTo>
                  <a:cubicBezTo>
                    <a:pt x="73" y="39"/>
                    <a:pt x="64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lose/>
                  <a:moveTo>
                    <a:pt x="32" y="11"/>
                  </a:moveTo>
                  <a:cubicBezTo>
                    <a:pt x="40" y="11"/>
                    <a:pt x="48" y="11"/>
                    <a:pt x="55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3" y="7"/>
                    <a:pt x="52" y="6"/>
                    <a:pt x="50" y="6"/>
                  </a:cubicBezTo>
                  <a:cubicBezTo>
                    <a:pt x="47" y="4"/>
                    <a:pt x="43" y="4"/>
                    <a:pt x="39" y="5"/>
                  </a:cubicBezTo>
                  <a:cubicBezTo>
                    <a:pt x="37" y="5"/>
                    <a:pt x="35" y="6"/>
                    <a:pt x="33" y="8"/>
                  </a:cubicBezTo>
                  <a:cubicBezTo>
                    <a:pt x="33" y="8"/>
                    <a:pt x="32" y="9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89"/>
            <p:cNvSpPr/>
            <p:nvPr/>
          </p:nvSpPr>
          <p:spPr bwMode="auto">
            <a:xfrm>
              <a:off x="2859" y="2158"/>
              <a:ext cx="39" cy="14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6 h 6"/>
                <a:gd name="T4" fmla="*/ 0 w 16"/>
                <a:gd name="T5" fmla="*/ 6 h 6"/>
                <a:gd name="T6" fmla="*/ 0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6" y="2"/>
                    <a:pt x="16" y="4"/>
                    <a:pt x="16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11"/>
          <p:cNvGrpSpPr>
            <a:grpSpLocks noChangeAspect="1"/>
          </p:cNvGrpSpPr>
          <p:nvPr/>
        </p:nvGrpSpPr>
        <p:grpSpPr bwMode="auto">
          <a:xfrm>
            <a:off x="9959197" y="4307040"/>
            <a:ext cx="416828" cy="386990"/>
            <a:chOff x="3605" y="1602"/>
            <a:chExt cx="447" cy="415"/>
          </a:xfrm>
          <a:solidFill>
            <a:schemeClr val="bg1"/>
          </a:solidFill>
        </p:grpSpPr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3691" y="1602"/>
              <a:ext cx="361" cy="353"/>
            </a:xfrm>
            <a:custGeom>
              <a:avLst/>
              <a:gdLst>
                <a:gd name="T0" fmla="*/ 1 w 150"/>
                <a:gd name="T1" fmla="*/ 77 h 147"/>
                <a:gd name="T2" fmla="*/ 1 w 150"/>
                <a:gd name="T3" fmla="*/ 57 h 147"/>
                <a:gd name="T4" fmla="*/ 12 w 150"/>
                <a:gd name="T5" fmla="*/ 43 h 147"/>
                <a:gd name="T6" fmla="*/ 51 w 150"/>
                <a:gd name="T7" fmla="*/ 35 h 147"/>
                <a:gd name="T8" fmla="*/ 100 w 150"/>
                <a:gd name="T9" fmla="*/ 13 h 147"/>
                <a:gd name="T10" fmla="*/ 135 w 150"/>
                <a:gd name="T11" fmla="*/ 22 h 147"/>
                <a:gd name="T12" fmla="*/ 138 w 150"/>
                <a:gd name="T13" fmla="*/ 124 h 147"/>
                <a:gd name="T14" fmla="*/ 127 w 150"/>
                <a:gd name="T15" fmla="*/ 141 h 147"/>
                <a:gd name="T16" fmla="*/ 109 w 150"/>
                <a:gd name="T17" fmla="*/ 143 h 147"/>
                <a:gd name="T18" fmla="*/ 34 w 150"/>
                <a:gd name="T19" fmla="*/ 114 h 147"/>
                <a:gd name="T20" fmla="*/ 7 w 150"/>
                <a:gd name="T21" fmla="*/ 110 h 147"/>
                <a:gd name="T22" fmla="*/ 1 w 150"/>
                <a:gd name="T23" fmla="*/ 102 h 147"/>
                <a:gd name="T24" fmla="*/ 1 w 150"/>
                <a:gd name="T25" fmla="*/ 77 h 147"/>
                <a:gd name="T26" fmla="*/ 137 w 150"/>
                <a:gd name="T27" fmla="*/ 75 h 147"/>
                <a:gd name="T28" fmla="*/ 136 w 150"/>
                <a:gd name="T29" fmla="*/ 75 h 147"/>
                <a:gd name="T30" fmla="*/ 135 w 150"/>
                <a:gd name="T31" fmla="*/ 56 h 147"/>
                <a:gd name="T32" fmla="*/ 127 w 150"/>
                <a:gd name="T33" fmla="*/ 28 h 147"/>
                <a:gd name="T34" fmla="*/ 119 w 150"/>
                <a:gd name="T35" fmla="*/ 19 h 147"/>
                <a:gd name="T36" fmla="*/ 112 w 150"/>
                <a:gd name="T37" fmla="*/ 29 h 147"/>
                <a:gd name="T38" fmla="*/ 109 w 150"/>
                <a:gd name="T39" fmla="*/ 39 h 147"/>
                <a:gd name="T40" fmla="*/ 106 w 150"/>
                <a:gd name="T41" fmla="*/ 92 h 147"/>
                <a:gd name="T42" fmla="*/ 112 w 150"/>
                <a:gd name="T43" fmla="*/ 124 h 147"/>
                <a:gd name="T44" fmla="*/ 119 w 150"/>
                <a:gd name="T45" fmla="*/ 131 h 147"/>
                <a:gd name="T46" fmla="*/ 127 w 150"/>
                <a:gd name="T47" fmla="*/ 124 h 147"/>
                <a:gd name="T48" fmla="*/ 130 w 150"/>
                <a:gd name="T49" fmla="*/ 115 h 147"/>
                <a:gd name="T50" fmla="*/ 137 w 150"/>
                <a:gd name="T51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47">
                  <a:moveTo>
                    <a:pt x="1" y="77"/>
                  </a:moveTo>
                  <a:cubicBezTo>
                    <a:pt x="1" y="70"/>
                    <a:pt x="2" y="63"/>
                    <a:pt x="1" y="57"/>
                  </a:cubicBezTo>
                  <a:cubicBezTo>
                    <a:pt x="0" y="48"/>
                    <a:pt x="4" y="45"/>
                    <a:pt x="12" y="43"/>
                  </a:cubicBezTo>
                  <a:cubicBezTo>
                    <a:pt x="25" y="41"/>
                    <a:pt x="38" y="38"/>
                    <a:pt x="51" y="35"/>
                  </a:cubicBezTo>
                  <a:cubicBezTo>
                    <a:pt x="69" y="31"/>
                    <a:pt x="85" y="24"/>
                    <a:pt x="100" y="13"/>
                  </a:cubicBezTo>
                  <a:cubicBezTo>
                    <a:pt x="116" y="0"/>
                    <a:pt x="128" y="3"/>
                    <a:pt x="135" y="22"/>
                  </a:cubicBezTo>
                  <a:cubicBezTo>
                    <a:pt x="147" y="56"/>
                    <a:pt x="150" y="90"/>
                    <a:pt x="138" y="124"/>
                  </a:cubicBezTo>
                  <a:cubicBezTo>
                    <a:pt x="135" y="130"/>
                    <a:pt x="131" y="136"/>
                    <a:pt x="127" y="141"/>
                  </a:cubicBezTo>
                  <a:cubicBezTo>
                    <a:pt x="122" y="147"/>
                    <a:pt x="114" y="147"/>
                    <a:pt x="109" y="143"/>
                  </a:cubicBezTo>
                  <a:cubicBezTo>
                    <a:pt x="88" y="121"/>
                    <a:pt x="61" y="119"/>
                    <a:pt x="34" y="114"/>
                  </a:cubicBezTo>
                  <a:cubicBezTo>
                    <a:pt x="25" y="113"/>
                    <a:pt x="16" y="111"/>
                    <a:pt x="7" y="110"/>
                  </a:cubicBezTo>
                  <a:cubicBezTo>
                    <a:pt x="3" y="109"/>
                    <a:pt x="1" y="107"/>
                    <a:pt x="1" y="102"/>
                  </a:cubicBezTo>
                  <a:cubicBezTo>
                    <a:pt x="1" y="94"/>
                    <a:pt x="1" y="86"/>
                    <a:pt x="1" y="77"/>
                  </a:cubicBezTo>
                  <a:close/>
                  <a:moveTo>
                    <a:pt x="137" y="75"/>
                  </a:moveTo>
                  <a:cubicBezTo>
                    <a:pt x="137" y="75"/>
                    <a:pt x="136" y="75"/>
                    <a:pt x="136" y="75"/>
                  </a:cubicBezTo>
                  <a:cubicBezTo>
                    <a:pt x="136" y="69"/>
                    <a:pt x="136" y="62"/>
                    <a:pt x="135" y="56"/>
                  </a:cubicBezTo>
                  <a:cubicBezTo>
                    <a:pt x="133" y="47"/>
                    <a:pt x="131" y="37"/>
                    <a:pt x="127" y="28"/>
                  </a:cubicBezTo>
                  <a:cubicBezTo>
                    <a:pt x="126" y="25"/>
                    <a:pt x="122" y="22"/>
                    <a:pt x="119" y="19"/>
                  </a:cubicBezTo>
                  <a:cubicBezTo>
                    <a:pt x="117" y="22"/>
                    <a:pt x="113" y="25"/>
                    <a:pt x="112" y="29"/>
                  </a:cubicBezTo>
                  <a:cubicBezTo>
                    <a:pt x="110" y="32"/>
                    <a:pt x="109" y="36"/>
                    <a:pt x="109" y="39"/>
                  </a:cubicBezTo>
                  <a:cubicBezTo>
                    <a:pt x="107" y="57"/>
                    <a:pt x="106" y="74"/>
                    <a:pt x="106" y="92"/>
                  </a:cubicBezTo>
                  <a:cubicBezTo>
                    <a:pt x="106" y="103"/>
                    <a:pt x="109" y="113"/>
                    <a:pt x="112" y="124"/>
                  </a:cubicBezTo>
                  <a:cubicBezTo>
                    <a:pt x="113" y="127"/>
                    <a:pt x="117" y="131"/>
                    <a:pt x="119" y="131"/>
                  </a:cubicBezTo>
                  <a:cubicBezTo>
                    <a:pt x="122" y="131"/>
                    <a:pt x="125" y="127"/>
                    <a:pt x="127" y="124"/>
                  </a:cubicBezTo>
                  <a:cubicBezTo>
                    <a:pt x="128" y="122"/>
                    <a:pt x="130" y="118"/>
                    <a:pt x="130" y="115"/>
                  </a:cubicBezTo>
                  <a:cubicBezTo>
                    <a:pt x="133" y="102"/>
                    <a:pt x="135" y="89"/>
                    <a:pt x="13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3694" y="1890"/>
              <a:ext cx="129" cy="127"/>
            </a:xfrm>
            <a:custGeom>
              <a:avLst/>
              <a:gdLst>
                <a:gd name="T0" fmla="*/ 0 w 54"/>
                <a:gd name="T1" fmla="*/ 0 h 53"/>
                <a:gd name="T2" fmla="*/ 26 w 54"/>
                <a:gd name="T3" fmla="*/ 6 h 53"/>
                <a:gd name="T4" fmla="*/ 29 w 54"/>
                <a:gd name="T5" fmla="*/ 9 h 53"/>
                <a:gd name="T6" fmla="*/ 49 w 54"/>
                <a:gd name="T7" fmla="*/ 40 h 53"/>
                <a:gd name="T8" fmla="*/ 42 w 54"/>
                <a:gd name="T9" fmla="*/ 52 h 53"/>
                <a:gd name="T10" fmla="*/ 17 w 54"/>
                <a:gd name="T11" fmla="*/ 41 h 53"/>
                <a:gd name="T12" fmla="*/ 0 w 54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9" y="2"/>
                    <a:pt x="18" y="4"/>
                    <a:pt x="26" y="6"/>
                  </a:cubicBezTo>
                  <a:cubicBezTo>
                    <a:pt x="28" y="7"/>
                    <a:pt x="29" y="8"/>
                    <a:pt x="29" y="9"/>
                  </a:cubicBezTo>
                  <a:cubicBezTo>
                    <a:pt x="36" y="19"/>
                    <a:pt x="43" y="30"/>
                    <a:pt x="49" y="40"/>
                  </a:cubicBezTo>
                  <a:cubicBezTo>
                    <a:pt x="54" y="49"/>
                    <a:pt x="52" y="52"/>
                    <a:pt x="42" y="52"/>
                  </a:cubicBezTo>
                  <a:cubicBezTo>
                    <a:pt x="31" y="53"/>
                    <a:pt x="23" y="50"/>
                    <a:pt x="17" y="41"/>
                  </a:cubicBezTo>
                  <a:cubicBezTo>
                    <a:pt x="8" y="29"/>
                    <a:pt x="0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3605" y="1719"/>
              <a:ext cx="60" cy="128"/>
            </a:xfrm>
            <a:custGeom>
              <a:avLst/>
              <a:gdLst>
                <a:gd name="T0" fmla="*/ 25 w 25"/>
                <a:gd name="T1" fmla="*/ 53 h 53"/>
                <a:gd name="T2" fmla="*/ 14 w 25"/>
                <a:gd name="T3" fmla="*/ 53 h 53"/>
                <a:gd name="T4" fmla="*/ 0 w 25"/>
                <a:gd name="T5" fmla="*/ 40 h 53"/>
                <a:gd name="T6" fmla="*/ 0 w 25"/>
                <a:gd name="T7" fmla="*/ 18 h 53"/>
                <a:gd name="T8" fmla="*/ 18 w 25"/>
                <a:gd name="T9" fmla="*/ 0 h 53"/>
                <a:gd name="T10" fmla="*/ 25 w 25"/>
                <a:gd name="T11" fmla="*/ 1 h 53"/>
                <a:gd name="T12" fmla="*/ 25 w 25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3">
                  <a:moveTo>
                    <a:pt x="25" y="53"/>
                  </a:moveTo>
                  <a:cubicBezTo>
                    <a:pt x="20" y="53"/>
                    <a:pt x="17" y="53"/>
                    <a:pt x="14" y="53"/>
                  </a:cubicBezTo>
                  <a:cubicBezTo>
                    <a:pt x="5" y="53"/>
                    <a:pt x="1" y="48"/>
                    <a:pt x="0" y="40"/>
                  </a:cubicBezTo>
                  <a:cubicBezTo>
                    <a:pt x="0" y="32"/>
                    <a:pt x="0" y="25"/>
                    <a:pt x="0" y="18"/>
                  </a:cubicBezTo>
                  <a:cubicBezTo>
                    <a:pt x="0" y="4"/>
                    <a:pt x="4" y="0"/>
                    <a:pt x="18" y="0"/>
                  </a:cubicBezTo>
                  <a:cubicBezTo>
                    <a:pt x="20" y="0"/>
                    <a:pt x="22" y="1"/>
                    <a:pt x="25" y="1"/>
                  </a:cubicBezTo>
                  <a:cubicBezTo>
                    <a:pt x="25" y="18"/>
                    <a:pt x="25" y="35"/>
                    <a:pt x="2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15"/>
          <p:cNvGrpSpPr>
            <a:grpSpLocks noChangeAspect="1"/>
          </p:cNvGrpSpPr>
          <p:nvPr/>
        </p:nvGrpSpPr>
        <p:grpSpPr bwMode="auto">
          <a:xfrm>
            <a:off x="5945028" y="4221058"/>
            <a:ext cx="414537" cy="391711"/>
            <a:chOff x="864" y="477"/>
            <a:chExt cx="563" cy="532"/>
          </a:xfrm>
          <a:solidFill>
            <a:schemeClr val="bg1"/>
          </a:solidFill>
        </p:grpSpPr>
        <p:sp>
          <p:nvSpPr>
            <p:cNvPr id="64" name="Freeform 17"/>
            <p:cNvSpPr/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Freeform 23"/>
          <p:cNvSpPr>
            <a:spLocks noEditPoints="1"/>
          </p:cNvSpPr>
          <p:nvPr/>
        </p:nvSpPr>
        <p:spPr bwMode="auto">
          <a:xfrm>
            <a:off x="1868805" y="4247540"/>
            <a:ext cx="410264" cy="408939"/>
          </a:xfrm>
          <a:custGeom>
            <a:avLst/>
            <a:gdLst>
              <a:gd name="T0" fmla="*/ 390 w 390"/>
              <a:gd name="T1" fmla="*/ 389 h 389"/>
              <a:gd name="T2" fmla="*/ 317 w 390"/>
              <a:gd name="T3" fmla="*/ 389 h 389"/>
              <a:gd name="T4" fmla="*/ 317 w 390"/>
              <a:gd name="T5" fmla="*/ 340 h 389"/>
              <a:gd name="T6" fmla="*/ 268 w 390"/>
              <a:gd name="T7" fmla="*/ 340 h 389"/>
              <a:gd name="T8" fmla="*/ 268 w 390"/>
              <a:gd name="T9" fmla="*/ 292 h 389"/>
              <a:gd name="T10" fmla="*/ 219 w 390"/>
              <a:gd name="T11" fmla="*/ 292 h 389"/>
              <a:gd name="T12" fmla="*/ 219 w 390"/>
              <a:gd name="T13" fmla="*/ 267 h 389"/>
              <a:gd name="T14" fmla="*/ 171 w 390"/>
              <a:gd name="T15" fmla="*/ 267 h 389"/>
              <a:gd name="T16" fmla="*/ 171 w 390"/>
              <a:gd name="T17" fmla="*/ 233 h 389"/>
              <a:gd name="T18" fmla="*/ 170 w 390"/>
              <a:gd name="T19" fmla="*/ 233 h 389"/>
              <a:gd name="T20" fmla="*/ 169 w 390"/>
              <a:gd name="T21" fmla="*/ 234 h 389"/>
              <a:gd name="T22" fmla="*/ 113 w 390"/>
              <a:gd name="T23" fmla="*/ 243 h 389"/>
              <a:gd name="T24" fmla="*/ 74 w 390"/>
              <a:gd name="T25" fmla="*/ 233 h 389"/>
              <a:gd name="T26" fmla="*/ 13 w 390"/>
              <a:gd name="T27" fmla="*/ 175 h 389"/>
              <a:gd name="T28" fmla="*/ 2 w 390"/>
              <a:gd name="T29" fmla="*/ 138 h 389"/>
              <a:gd name="T30" fmla="*/ 0 w 390"/>
              <a:gd name="T31" fmla="*/ 129 h 389"/>
              <a:gd name="T32" fmla="*/ 0 w 390"/>
              <a:gd name="T33" fmla="*/ 114 h 389"/>
              <a:gd name="T34" fmla="*/ 1 w 390"/>
              <a:gd name="T35" fmla="*/ 108 h 389"/>
              <a:gd name="T36" fmla="*/ 10 w 390"/>
              <a:gd name="T37" fmla="*/ 73 h 389"/>
              <a:gd name="T38" fmla="*/ 69 w 390"/>
              <a:gd name="T39" fmla="*/ 12 h 389"/>
              <a:gd name="T40" fmla="*/ 106 w 390"/>
              <a:gd name="T41" fmla="*/ 1 h 389"/>
              <a:gd name="T42" fmla="*/ 114 w 390"/>
              <a:gd name="T43" fmla="*/ 0 h 389"/>
              <a:gd name="T44" fmla="*/ 130 w 390"/>
              <a:gd name="T45" fmla="*/ 0 h 389"/>
              <a:gd name="T46" fmla="*/ 131 w 390"/>
              <a:gd name="T47" fmla="*/ 0 h 389"/>
              <a:gd name="T48" fmla="*/ 152 w 390"/>
              <a:gd name="T49" fmla="*/ 4 h 389"/>
              <a:gd name="T50" fmla="*/ 218 w 390"/>
              <a:gd name="T51" fmla="*/ 47 h 389"/>
              <a:gd name="T52" fmla="*/ 244 w 390"/>
              <a:gd name="T53" fmla="*/ 116 h 389"/>
              <a:gd name="T54" fmla="*/ 234 w 390"/>
              <a:gd name="T55" fmla="*/ 168 h 389"/>
              <a:gd name="T56" fmla="*/ 234 w 390"/>
              <a:gd name="T57" fmla="*/ 170 h 389"/>
              <a:gd name="T58" fmla="*/ 268 w 390"/>
              <a:gd name="T59" fmla="*/ 170 h 389"/>
              <a:gd name="T60" fmla="*/ 268 w 390"/>
              <a:gd name="T61" fmla="*/ 172 h 389"/>
              <a:gd name="T62" fmla="*/ 268 w 390"/>
              <a:gd name="T63" fmla="*/ 217 h 389"/>
              <a:gd name="T64" fmla="*/ 269 w 390"/>
              <a:gd name="T65" fmla="*/ 220 h 389"/>
              <a:gd name="T66" fmla="*/ 279 w 390"/>
              <a:gd name="T67" fmla="*/ 228 h 389"/>
              <a:gd name="T68" fmla="*/ 388 w 390"/>
              <a:gd name="T69" fmla="*/ 315 h 389"/>
              <a:gd name="T70" fmla="*/ 390 w 390"/>
              <a:gd name="T71" fmla="*/ 318 h 389"/>
              <a:gd name="T72" fmla="*/ 390 w 390"/>
              <a:gd name="T73" fmla="*/ 389 h 389"/>
              <a:gd name="T74" fmla="*/ 146 w 390"/>
              <a:gd name="T75" fmla="*/ 98 h 389"/>
              <a:gd name="T76" fmla="*/ 98 w 390"/>
              <a:gd name="T77" fmla="*/ 49 h 389"/>
              <a:gd name="T78" fmla="*/ 49 w 390"/>
              <a:gd name="T79" fmla="*/ 97 h 389"/>
              <a:gd name="T80" fmla="*/ 97 w 390"/>
              <a:gd name="T81" fmla="*/ 146 h 389"/>
              <a:gd name="T82" fmla="*/ 146 w 390"/>
              <a:gd name="T83" fmla="*/ 98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0" h="389">
                <a:moveTo>
                  <a:pt x="390" y="389"/>
                </a:moveTo>
                <a:cubicBezTo>
                  <a:pt x="365" y="389"/>
                  <a:pt x="341" y="389"/>
                  <a:pt x="317" y="389"/>
                </a:cubicBezTo>
                <a:cubicBezTo>
                  <a:pt x="317" y="373"/>
                  <a:pt x="317" y="357"/>
                  <a:pt x="317" y="340"/>
                </a:cubicBezTo>
                <a:cubicBezTo>
                  <a:pt x="300" y="340"/>
                  <a:pt x="284" y="340"/>
                  <a:pt x="268" y="340"/>
                </a:cubicBezTo>
                <a:cubicBezTo>
                  <a:pt x="268" y="324"/>
                  <a:pt x="268" y="308"/>
                  <a:pt x="268" y="292"/>
                </a:cubicBezTo>
                <a:cubicBezTo>
                  <a:pt x="252" y="292"/>
                  <a:pt x="236" y="292"/>
                  <a:pt x="219" y="292"/>
                </a:cubicBezTo>
                <a:cubicBezTo>
                  <a:pt x="219" y="284"/>
                  <a:pt x="219" y="276"/>
                  <a:pt x="219" y="267"/>
                </a:cubicBezTo>
                <a:cubicBezTo>
                  <a:pt x="203" y="267"/>
                  <a:pt x="187" y="267"/>
                  <a:pt x="171" y="267"/>
                </a:cubicBezTo>
                <a:cubicBezTo>
                  <a:pt x="171" y="256"/>
                  <a:pt x="171" y="245"/>
                  <a:pt x="171" y="233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70" y="233"/>
                  <a:pt x="170" y="233"/>
                  <a:pt x="169" y="234"/>
                </a:cubicBezTo>
                <a:cubicBezTo>
                  <a:pt x="151" y="241"/>
                  <a:pt x="132" y="244"/>
                  <a:pt x="113" y="243"/>
                </a:cubicBezTo>
                <a:cubicBezTo>
                  <a:pt x="99" y="242"/>
                  <a:pt x="87" y="239"/>
                  <a:pt x="74" y="233"/>
                </a:cubicBezTo>
                <a:cubicBezTo>
                  <a:pt x="47" y="221"/>
                  <a:pt x="26" y="202"/>
                  <a:pt x="13" y="175"/>
                </a:cubicBezTo>
                <a:cubicBezTo>
                  <a:pt x="7" y="163"/>
                  <a:pt x="3" y="151"/>
                  <a:pt x="2" y="138"/>
                </a:cubicBezTo>
                <a:cubicBezTo>
                  <a:pt x="1" y="135"/>
                  <a:pt x="1" y="132"/>
                  <a:pt x="0" y="129"/>
                </a:cubicBezTo>
                <a:cubicBezTo>
                  <a:pt x="0" y="124"/>
                  <a:pt x="0" y="119"/>
                  <a:pt x="0" y="114"/>
                </a:cubicBezTo>
                <a:cubicBezTo>
                  <a:pt x="1" y="112"/>
                  <a:pt x="1" y="110"/>
                  <a:pt x="1" y="108"/>
                </a:cubicBezTo>
                <a:cubicBezTo>
                  <a:pt x="3" y="96"/>
                  <a:pt x="6" y="84"/>
                  <a:pt x="10" y="73"/>
                </a:cubicBezTo>
                <a:cubicBezTo>
                  <a:pt x="23" y="46"/>
                  <a:pt x="42" y="26"/>
                  <a:pt x="69" y="12"/>
                </a:cubicBezTo>
                <a:cubicBezTo>
                  <a:pt x="80" y="7"/>
                  <a:pt x="93" y="3"/>
                  <a:pt x="106" y="1"/>
                </a:cubicBezTo>
                <a:cubicBezTo>
                  <a:pt x="109" y="1"/>
                  <a:pt x="112" y="0"/>
                  <a:pt x="114" y="0"/>
                </a:cubicBezTo>
                <a:cubicBezTo>
                  <a:pt x="120" y="0"/>
                  <a:pt x="125" y="0"/>
                  <a:pt x="130" y="0"/>
                </a:cubicBezTo>
                <a:cubicBezTo>
                  <a:pt x="130" y="0"/>
                  <a:pt x="131" y="0"/>
                  <a:pt x="131" y="0"/>
                </a:cubicBezTo>
                <a:cubicBezTo>
                  <a:pt x="138" y="1"/>
                  <a:pt x="145" y="2"/>
                  <a:pt x="152" y="4"/>
                </a:cubicBezTo>
                <a:cubicBezTo>
                  <a:pt x="179" y="11"/>
                  <a:pt x="201" y="25"/>
                  <a:pt x="218" y="47"/>
                </a:cubicBezTo>
                <a:cubicBezTo>
                  <a:pt x="234" y="67"/>
                  <a:pt x="242" y="90"/>
                  <a:pt x="244" y="116"/>
                </a:cubicBezTo>
                <a:cubicBezTo>
                  <a:pt x="245" y="134"/>
                  <a:pt x="241" y="151"/>
                  <a:pt x="234" y="168"/>
                </a:cubicBezTo>
                <a:cubicBezTo>
                  <a:pt x="234" y="169"/>
                  <a:pt x="234" y="169"/>
                  <a:pt x="234" y="170"/>
                </a:cubicBezTo>
                <a:cubicBezTo>
                  <a:pt x="245" y="170"/>
                  <a:pt x="257" y="170"/>
                  <a:pt x="268" y="170"/>
                </a:cubicBezTo>
                <a:cubicBezTo>
                  <a:pt x="268" y="171"/>
                  <a:pt x="268" y="172"/>
                  <a:pt x="268" y="172"/>
                </a:cubicBezTo>
                <a:cubicBezTo>
                  <a:pt x="268" y="187"/>
                  <a:pt x="268" y="202"/>
                  <a:pt x="268" y="217"/>
                </a:cubicBezTo>
                <a:cubicBezTo>
                  <a:pt x="268" y="218"/>
                  <a:pt x="268" y="219"/>
                  <a:pt x="269" y="220"/>
                </a:cubicBezTo>
                <a:cubicBezTo>
                  <a:pt x="273" y="222"/>
                  <a:pt x="276" y="225"/>
                  <a:pt x="279" y="228"/>
                </a:cubicBezTo>
                <a:cubicBezTo>
                  <a:pt x="315" y="257"/>
                  <a:pt x="352" y="286"/>
                  <a:pt x="388" y="315"/>
                </a:cubicBezTo>
                <a:cubicBezTo>
                  <a:pt x="389" y="316"/>
                  <a:pt x="390" y="317"/>
                  <a:pt x="390" y="318"/>
                </a:cubicBezTo>
                <a:cubicBezTo>
                  <a:pt x="390" y="342"/>
                  <a:pt x="390" y="365"/>
                  <a:pt x="390" y="389"/>
                </a:cubicBezTo>
                <a:close/>
                <a:moveTo>
                  <a:pt x="146" y="98"/>
                </a:moveTo>
                <a:cubicBezTo>
                  <a:pt x="146" y="71"/>
                  <a:pt x="126" y="49"/>
                  <a:pt x="98" y="49"/>
                </a:cubicBezTo>
                <a:cubicBezTo>
                  <a:pt x="72" y="48"/>
                  <a:pt x="49" y="69"/>
                  <a:pt x="49" y="97"/>
                </a:cubicBezTo>
                <a:cubicBezTo>
                  <a:pt x="49" y="124"/>
                  <a:pt x="70" y="146"/>
                  <a:pt x="97" y="146"/>
                </a:cubicBezTo>
                <a:cubicBezTo>
                  <a:pt x="124" y="146"/>
                  <a:pt x="146" y="125"/>
                  <a:pt x="146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277194" y="2605021"/>
            <a:ext cx="195071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Group 23"/>
          <p:cNvGrpSpPr/>
          <p:nvPr/>
        </p:nvGrpSpPr>
        <p:grpSpPr>
          <a:xfrm>
            <a:off x="3996009" y="2097074"/>
            <a:ext cx="449707" cy="342941"/>
            <a:chOff x="4914900" y="1812925"/>
            <a:chExt cx="441326" cy="336550"/>
          </a:xfrm>
          <a:solidFill>
            <a:schemeClr val="bg1"/>
          </a:solidFill>
        </p:grpSpPr>
        <p:sp>
          <p:nvSpPr>
            <p:cNvPr id="70" name="Freeform 5"/>
            <p:cNvSpPr/>
            <p:nvPr/>
          </p:nvSpPr>
          <p:spPr bwMode="auto">
            <a:xfrm>
              <a:off x="4914900" y="1849438"/>
              <a:ext cx="230188" cy="257175"/>
            </a:xfrm>
            <a:custGeom>
              <a:avLst/>
              <a:gdLst>
                <a:gd name="T0" fmla="*/ 18 w 145"/>
                <a:gd name="T1" fmla="*/ 143 h 162"/>
                <a:gd name="T2" fmla="*/ 18 w 145"/>
                <a:gd name="T3" fmla="*/ 21 h 162"/>
                <a:gd name="T4" fmla="*/ 124 w 145"/>
                <a:gd name="T5" fmla="*/ 21 h 162"/>
                <a:gd name="T6" fmla="*/ 145 w 145"/>
                <a:gd name="T7" fmla="*/ 0 h 162"/>
                <a:gd name="T8" fmla="*/ 0 w 145"/>
                <a:gd name="T9" fmla="*/ 0 h 162"/>
                <a:gd name="T10" fmla="*/ 0 w 145"/>
                <a:gd name="T11" fmla="*/ 162 h 162"/>
                <a:gd name="T12" fmla="*/ 68 w 145"/>
                <a:gd name="T13" fmla="*/ 162 h 162"/>
                <a:gd name="T14" fmla="*/ 77 w 145"/>
                <a:gd name="T15" fmla="*/ 143 h 162"/>
                <a:gd name="T16" fmla="*/ 18 w 145"/>
                <a:gd name="T17" fmla="*/ 1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62">
                  <a:moveTo>
                    <a:pt x="18" y="143"/>
                  </a:moveTo>
                  <a:lnTo>
                    <a:pt x="18" y="21"/>
                  </a:lnTo>
                  <a:lnTo>
                    <a:pt x="124" y="21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68" y="162"/>
                  </a:lnTo>
                  <a:lnTo>
                    <a:pt x="77" y="143"/>
                  </a:lnTo>
                  <a:lnTo>
                    <a:pt x="18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5065713" y="1849438"/>
              <a:ext cx="290513" cy="257175"/>
            </a:xfrm>
            <a:custGeom>
              <a:avLst/>
              <a:gdLst>
                <a:gd name="T0" fmla="*/ 76 w 88"/>
                <a:gd name="T1" fmla="*/ 18 h 78"/>
                <a:gd name="T2" fmla="*/ 76 w 88"/>
                <a:gd name="T3" fmla="*/ 0 h 78"/>
                <a:gd name="T4" fmla="*/ 40 w 88"/>
                <a:gd name="T5" fmla="*/ 0 h 78"/>
                <a:gd name="T6" fmla="*/ 37 w 88"/>
                <a:gd name="T7" fmla="*/ 10 h 78"/>
                <a:gd name="T8" fmla="*/ 67 w 88"/>
                <a:gd name="T9" fmla="*/ 10 h 78"/>
                <a:gd name="T10" fmla="*/ 67 w 88"/>
                <a:gd name="T11" fmla="*/ 69 h 78"/>
                <a:gd name="T12" fmla="*/ 10 w 88"/>
                <a:gd name="T13" fmla="*/ 69 h 78"/>
                <a:gd name="T14" fmla="*/ 0 w 88"/>
                <a:gd name="T15" fmla="*/ 78 h 78"/>
                <a:gd name="T16" fmla="*/ 76 w 88"/>
                <a:gd name="T17" fmla="*/ 78 h 78"/>
                <a:gd name="T18" fmla="*/ 76 w 88"/>
                <a:gd name="T19" fmla="*/ 60 h 78"/>
                <a:gd name="T20" fmla="*/ 88 w 88"/>
                <a:gd name="T21" fmla="*/ 54 h 78"/>
                <a:gd name="T22" fmla="*/ 88 w 88"/>
                <a:gd name="T23" fmla="*/ 26 h 78"/>
                <a:gd name="T24" fmla="*/ 76 w 88"/>
                <a:gd name="T25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8">
                  <a:moveTo>
                    <a:pt x="76" y="18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0" y="60"/>
                    <a:pt x="88" y="61"/>
                    <a:pt x="88" y="54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17"/>
                    <a:pt x="79" y="18"/>
                    <a:pt x="7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4970463" y="1905000"/>
              <a:ext cx="115888" cy="144463"/>
            </a:xfrm>
            <a:custGeom>
              <a:avLst/>
              <a:gdLst>
                <a:gd name="T0" fmla="*/ 0 w 73"/>
                <a:gd name="T1" fmla="*/ 0 h 91"/>
                <a:gd name="T2" fmla="*/ 0 w 73"/>
                <a:gd name="T3" fmla="*/ 91 h 91"/>
                <a:gd name="T4" fmla="*/ 0 w 73"/>
                <a:gd name="T5" fmla="*/ 91 h 91"/>
                <a:gd name="T6" fmla="*/ 48 w 73"/>
                <a:gd name="T7" fmla="*/ 91 h 91"/>
                <a:gd name="T8" fmla="*/ 60 w 73"/>
                <a:gd name="T9" fmla="*/ 60 h 91"/>
                <a:gd name="T10" fmla="*/ 19 w 73"/>
                <a:gd name="T11" fmla="*/ 60 h 91"/>
                <a:gd name="T12" fmla="*/ 73 w 73"/>
                <a:gd name="T13" fmla="*/ 0 h 91"/>
                <a:gd name="T14" fmla="*/ 0 w 73"/>
                <a:gd name="T15" fmla="*/ 0 h 91"/>
                <a:gd name="T16" fmla="*/ 0 w 73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91">
                  <a:moveTo>
                    <a:pt x="0" y="0"/>
                  </a:moveTo>
                  <a:lnTo>
                    <a:pt x="0" y="91"/>
                  </a:lnTo>
                  <a:lnTo>
                    <a:pt x="0" y="91"/>
                  </a:lnTo>
                  <a:lnTo>
                    <a:pt x="48" y="91"/>
                  </a:lnTo>
                  <a:lnTo>
                    <a:pt x="60" y="60"/>
                  </a:lnTo>
                  <a:lnTo>
                    <a:pt x="19" y="6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5126038" y="1905000"/>
              <a:ext cx="138113" cy="144463"/>
            </a:xfrm>
            <a:custGeom>
              <a:avLst/>
              <a:gdLst>
                <a:gd name="T0" fmla="*/ 66 w 87"/>
                <a:gd name="T1" fmla="*/ 21 h 91"/>
                <a:gd name="T2" fmla="*/ 0 w 87"/>
                <a:gd name="T3" fmla="*/ 91 h 91"/>
                <a:gd name="T4" fmla="*/ 87 w 87"/>
                <a:gd name="T5" fmla="*/ 91 h 91"/>
                <a:gd name="T6" fmla="*/ 87 w 87"/>
                <a:gd name="T7" fmla="*/ 0 h 91"/>
                <a:gd name="T8" fmla="*/ 31 w 87"/>
                <a:gd name="T9" fmla="*/ 0 h 91"/>
                <a:gd name="T10" fmla="*/ 24 w 87"/>
                <a:gd name="T11" fmla="*/ 21 h 91"/>
                <a:gd name="T12" fmla="*/ 66 w 87"/>
                <a:gd name="T13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1">
                  <a:moveTo>
                    <a:pt x="66" y="21"/>
                  </a:moveTo>
                  <a:lnTo>
                    <a:pt x="0" y="91"/>
                  </a:lnTo>
                  <a:lnTo>
                    <a:pt x="87" y="91"/>
                  </a:lnTo>
                  <a:lnTo>
                    <a:pt x="87" y="0"/>
                  </a:lnTo>
                  <a:lnTo>
                    <a:pt x="31" y="0"/>
                  </a:lnTo>
                  <a:lnTo>
                    <a:pt x="24" y="21"/>
                  </a:lnTo>
                  <a:lnTo>
                    <a:pt x="66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9"/>
            <p:cNvSpPr/>
            <p:nvPr/>
          </p:nvSpPr>
          <p:spPr bwMode="auto">
            <a:xfrm>
              <a:off x="5019675" y="1812925"/>
              <a:ext cx="180975" cy="336550"/>
            </a:xfrm>
            <a:custGeom>
              <a:avLst/>
              <a:gdLst>
                <a:gd name="T0" fmla="*/ 79 w 114"/>
                <a:gd name="T1" fmla="*/ 87 h 212"/>
                <a:gd name="T2" fmla="*/ 112 w 114"/>
                <a:gd name="T3" fmla="*/ 0 h 212"/>
                <a:gd name="T4" fmla="*/ 8 w 114"/>
                <a:gd name="T5" fmla="*/ 110 h 212"/>
                <a:gd name="T6" fmla="*/ 44 w 114"/>
                <a:gd name="T7" fmla="*/ 110 h 212"/>
                <a:gd name="T8" fmla="*/ 0 w 114"/>
                <a:gd name="T9" fmla="*/ 212 h 212"/>
                <a:gd name="T10" fmla="*/ 114 w 114"/>
                <a:gd name="T11" fmla="*/ 85 h 212"/>
                <a:gd name="T12" fmla="*/ 79 w 114"/>
                <a:gd name="T13" fmla="*/ 8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12">
                  <a:moveTo>
                    <a:pt x="79" y="87"/>
                  </a:moveTo>
                  <a:lnTo>
                    <a:pt x="112" y="0"/>
                  </a:lnTo>
                  <a:lnTo>
                    <a:pt x="8" y="110"/>
                  </a:lnTo>
                  <a:lnTo>
                    <a:pt x="44" y="110"/>
                  </a:lnTo>
                  <a:lnTo>
                    <a:pt x="0" y="212"/>
                  </a:lnTo>
                  <a:lnTo>
                    <a:pt x="114" y="85"/>
                  </a:lnTo>
                  <a:lnTo>
                    <a:pt x="7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9247339" y="2605021"/>
            <a:ext cx="195071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137473" y="2605021"/>
            <a:ext cx="195071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207229" y="3547758"/>
            <a:ext cx="195071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57901" y="3547758"/>
            <a:ext cx="195071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3"/>
          <p:cNvSpPr>
            <a:spLocks noChangeArrowheads="1"/>
          </p:cNvSpPr>
          <p:nvPr/>
        </p:nvSpPr>
        <p:spPr bwMode="auto">
          <a:xfrm>
            <a:off x="798575" y="147740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研究思路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80" name="等腰三角形 79"/>
          <p:cNvSpPr/>
          <p:nvPr/>
        </p:nvSpPr>
        <p:spPr>
          <a:xfrm rot="5400000">
            <a:off x="310761" y="238424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99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99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99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99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9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99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99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199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699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99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8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3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3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8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399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899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399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899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399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9" grpId="0"/>
      <p:bldP spid="30" grpId="0"/>
      <p:bldP spid="31" grpId="0"/>
      <p:bldP spid="32" grpId="0"/>
      <p:bldP spid="33" grpId="0"/>
      <p:bldP spid="67" grpId="0" animBg="1"/>
      <p:bldP spid="68" grpId="0"/>
      <p:bldP spid="75" grpId="0"/>
      <p:bldP spid="76" grpId="0"/>
      <p:bldP spid="77" grpId="0"/>
      <p:bldP spid="78" grpId="0"/>
      <p:bldP spid="79" grpId="0"/>
      <p:bldP spid="79" grpId="1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11"/>
          <p:cNvSpPr/>
          <p:nvPr/>
        </p:nvSpPr>
        <p:spPr>
          <a:xfrm rot="4368884">
            <a:off x="4955020" y="1533024"/>
            <a:ext cx="1294537" cy="2451326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8234D"/>
          </a:soli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lt1"/>
              </a:solidFill>
            </a:endParaRPr>
          </a:p>
        </p:txBody>
      </p:sp>
      <p:sp>
        <p:nvSpPr>
          <p:cNvPr id="5" name="下箭头 11"/>
          <p:cNvSpPr/>
          <p:nvPr/>
        </p:nvSpPr>
        <p:spPr>
          <a:xfrm rot="20821995">
            <a:off x="4535464" y="2866953"/>
            <a:ext cx="1294536" cy="2451326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8234D"/>
          </a:soli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lt1"/>
              </a:solidFill>
            </a:endParaRPr>
          </a:p>
        </p:txBody>
      </p:sp>
      <p:sp>
        <p:nvSpPr>
          <p:cNvPr id="6" name="下箭头 11"/>
          <p:cNvSpPr/>
          <p:nvPr/>
        </p:nvSpPr>
        <p:spPr>
          <a:xfrm rot="15242877">
            <a:off x="5942443" y="3298923"/>
            <a:ext cx="1294537" cy="2451326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8234D"/>
          </a:soli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lt1"/>
              </a:solidFill>
            </a:endParaRPr>
          </a:p>
        </p:txBody>
      </p:sp>
      <p:sp>
        <p:nvSpPr>
          <p:cNvPr id="9" name="下箭头 11"/>
          <p:cNvSpPr/>
          <p:nvPr/>
        </p:nvSpPr>
        <p:spPr>
          <a:xfrm rot="9466551">
            <a:off x="6259936" y="1880338"/>
            <a:ext cx="1294536" cy="2451326"/>
          </a:xfrm>
          <a:custGeom>
            <a:avLst/>
            <a:gdLst>
              <a:gd name="connsiteX0" fmla="*/ 0 w 720080"/>
              <a:gd name="connsiteY0" fmla="*/ 2808312 h 3168352"/>
              <a:gd name="connsiteX1" fmla="*/ 180020 w 720080"/>
              <a:gd name="connsiteY1" fmla="*/ 2808312 h 3168352"/>
              <a:gd name="connsiteX2" fmla="*/ 180020 w 720080"/>
              <a:gd name="connsiteY2" fmla="*/ 0 h 3168352"/>
              <a:gd name="connsiteX3" fmla="*/ 540060 w 720080"/>
              <a:gd name="connsiteY3" fmla="*/ 0 h 3168352"/>
              <a:gd name="connsiteX4" fmla="*/ 540060 w 720080"/>
              <a:gd name="connsiteY4" fmla="*/ 2808312 h 3168352"/>
              <a:gd name="connsiteX5" fmla="*/ 720080 w 720080"/>
              <a:gd name="connsiteY5" fmla="*/ 2808312 h 3168352"/>
              <a:gd name="connsiteX6" fmla="*/ 360040 w 720080"/>
              <a:gd name="connsiteY6" fmla="*/ 3168352 h 3168352"/>
              <a:gd name="connsiteX7" fmla="*/ 0 w 720080"/>
              <a:gd name="connsiteY7" fmla="*/ 2808312 h 3168352"/>
              <a:gd name="connsiteX0-1" fmla="*/ 0 w 720080"/>
              <a:gd name="connsiteY0-2" fmla="*/ 2808312 h 3168352"/>
              <a:gd name="connsiteX1-3" fmla="*/ 180020 w 720080"/>
              <a:gd name="connsiteY1-4" fmla="*/ 2808312 h 3168352"/>
              <a:gd name="connsiteX2-5" fmla="*/ 540060 w 720080"/>
              <a:gd name="connsiteY2-6" fmla="*/ 0 h 3168352"/>
              <a:gd name="connsiteX3-7" fmla="*/ 540060 w 720080"/>
              <a:gd name="connsiteY3-8" fmla="*/ 2808312 h 3168352"/>
              <a:gd name="connsiteX4-9" fmla="*/ 720080 w 720080"/>
              <a:gd name="connsiteY4-10" fmla="*/ 2808312 h 3168352"/>
              <a:gd name="connsiteX5-11" fmla="*/ 360040 w 720080"/>
              <a:gd name="connsiteY5-12" fmla="*/ 3168352 h 3168352"/>
              <a:gd name="connsiteX6-13" fmla="*/ 0 w 720080"/>
              <a:gd name="connsiteY6-14" fmla="*/ 2808312 h 3168352"/>
              <a:gd name="connsiteX0-15" fmla="*/ 0 w 720080"/>
              <a:gd name="connsiteY0-16" fmla="*/ 2808312 h 3168352"/>
              <a:gd name="connsiteX1-17" fmla="*/ 180020 w 720080"/>
              <a:gd name="connsiteY1-18" fmla="*/ 2808312 h 3168352"/>
              <a:gd name="connsiteX2-19" fmla="*/ 540060 w 720080"/>
              <a:gd name="connsiteY2-20" fmla="*/ 0 h 3168352"/>
              <a:gd name="connsiteX3-21" fmla="*/ 540060 w 720080"/>
              <a:gd name="connsiteY3-22" fmla="*/ 2808312 h 3168352"/>
              <a:gd name="connsiteX4-23" fmla="*/ 720080 w 720080"/>
              <a:gd name="connsiteY4-24" fmla="*/ 2808312 h 3168352"/>
              <a:gd name="connsiteX5-25" fmla="*/ 360040 w 720080"/>
              <a:gd name="connsiteY5-26" fmla="*/ 3168352 h 3168352"/>
              <a:gd name="connsiteX6-27" fmla="*/ 0 w 720080"/>
              <a:gd name="connsiteY6-28" fmla="*/ 2808312 h 3168352"/>
              <a:gd name="connsiteX0-29" fmla="*/ 0 w 720080"/>
              <a:gd name="connsiteY0-30" fmla="*/ 2808312 h 3168352"/>
              <a:gd name="connsiteX1-31" fmla="*/ 180020 w 720080"/>
              <a:gd name="connsiteY1-32" fmla="*/ 2808312 h 3168352"/>
              <a:gd name="connsiteX2-33" fmla="*/ 540060 w 720080"/>
              <a:gd name="connsiteY2-34" fmla="*/ 0 h 3168352"/>
              <a:gd name="connsiteX3-35" fmla="*/ 540060 w 720080"/>
              <a:gd name="connsiteY3-36" fmla="*/ 2808312 h 3168352"/>
              <a:gd name="connsiteX4-37" fmla="*/ 720080 w 720080"/>
              <a:gd name="connsiteY4-38" fmla="*/ 2808312 h 3168352"/>
              <a:gd name="connsiteX5-39" fmla="*/ 360040 w 720080"/>
              <a:gd name="connsiteY5-40" fmla="*/ 3168352 h 3168352"/>
              <a:gd name="connsiteX6-41" fmla="*/ 0 w 720080"/>
              <a:gd name="connsiteY6-42" fmla="*/ 2808312 h 3168352"/>
              <a:gd name="connsiteX0-43" fmla="*/ 0 w 720080"/>
              <a:gd name="connsiteY0-44" fmla="*/ 2808312 h 3168352"/>
              <a:gd name="connsiteX1-45" fmla="*/ 180020 w 720080"/>
              <a:gd name="connsiteY1-46" fmla="*/ 2808312 h 3168352"/>
              <a:gd name="connsiteX2-47" fmla="*/ 540060 w 720080"/>
              <a:gd name="connsiteY2-48" fmla="*/ 0 h 3168352"/>
              <a:gd name="connsiteX3-49" fmla="*/ 540060 w 720080"/>
              <a:gd name="connsiteY3-50" fmla="*/ 2808312 h 3168352"/>
              <a:gd name="connsiteX4-51" fmla="*/ 720080 w 720080"/>
              <a:gd name="connsiteY4-52" fmla="*/ 2808312 h 3168352"/>
              <a:gd name="connsiteX5-53" fmla="*/ 360040 w 720080"/>
              <a:gd name="connsiteY5-54" fmla="*/ 3168352 h 3168352"/>
              <a:gd name="connsiteX6-55" fmla="*/ 0 w 720080"/>
              <a:gd name="connsiteY6-56" fmla="*/ 2808312 h 3168352"/>
              <a:gd name="connsiteX0-57" fmla="*/ 0 w 720080"/>
              <a:gd name="connsiteY0-58" fmla="*/ 2808312 h 3168352"/>
              <a:gd name="connsiteX1-59" fmla="*/ 180020 w 720080"/>
              <a:gd name="connsiteY1-60" fmla="*/ 2808312 h 3168352"/>
              <a:gd name="connsiteX2-61" fmla="*/ 540060 w 720080"/>
              <a:gd name="connsiteY2-62" fmla="*/ 0 h 3168352"/>
              <a:gd name="connsiteX3-63" fmla="*/ 540060 w 720080"/>
              <a:gd name="connsiteY3-64" fmla="*/ 2808312 h 3168352"/>
              <a:gd name="connsiteX4-65" fmla="*/ 720080 w 720080"/>
              <a:gd name="connsiteY4-66" fmla="*/ 2808312 h 3168352"/>
              <a:gd name="connsiteX5-67" fmla="*/ 360040 w 720080"/>
              <a:gd name="connsiteY5-68" fmla="*/ 3168352 h 3168352"/>
              <a:gd name="connsiteX6-69" fmla="*/ 0 w 720080"/>
              <a:gd name="connsiteY6-70" fmla="*/ 2808312 h 3168352"/>
              <a:gd name="connsiteX0-71" fmla="*/ 0 w 720080"/>
              <a:gd name="connsiteY0-72" fmla="*/ 2808312 h 3168352"/>
              <a:gd name="connsiteX1-73" fmla="*/ 180020 w 720080"/>
              <a:gd name="connsiteY1-74" fmla="*/ 2808312 h 3168352"/>
              <a:gd name="connsiteX2-75" fmla="*/ 540060 w 720080"/>
              <a:gd name="connsiteY2-76" fmla="*/ 0 h 3168352"/>
              <a:gd name="connsiteX3-77" fmla="*/ 540060 w 720080"/>
              <a:gd name="connsiteY3-78" fmla="*/ 2808312 h 3168352"/>
              <a:gd name="connsiteX4-79" fmla="*/ 720080 w 720080"/>
              <a:gd name="connsiteY4-80" fmla="*/ 2808312 h 3168352"/>
              <a:gd name="connsiteX5-81" fmla="*/ 360040 w 720080"/>
              <a:gd name="connsiteY5-82" fmla="*/ 3168352 h 3168352"/>
              <a:gd name="connsiteX6-83" fmla="*/ 0 w 720080"/>
              <a:gd name="connsiteY6-84" fmla="*/ 2808312 h 3168352"/>
              <a:gd name="connsiteX0-85" fmla="*/ 0 w 720080"/>
              <a:gd name="connsiteY0-86" fmla="*/ 2808312 h 3168352"/>
              <a:gd name="connsiteX1-87" fmla="*/ 180020 w 720080"/>
              <a:gd name="connsiteY1-88" fmla="*/ 2808312 h 3168352"/>
              <a:gd name="connsiteX2-89" fmla="*/ 540060 w 720080"/>
              <a:gd name="connsiteY2-90" fmla="*/ 0 h 3168352"/>
              <a:gd name="connsiteX3-91" fmla="*/ 540060 w 720080"/>
              <a:gd name="connsiteY3-92" fmla="*/ 2808312 h 3168352"/>
              <a:gd name="connsiteX4-93" fmla="*/ 720080 w 720080"/>
              <a:gd name="connsiteY4-94" fmla="*/ 2808312 h 3168352"/>
              <a:gd name="connsiteX5-95" fmla="*/ 360040 w 720080"/>
              <a:gd name="connsiteY5-96" fmla="*/ 3168352 h 3168352"/>
              <a:gd name="connsiteX6-97" fmla="*/ 0 w 720080"/>
              <a:gd name="connsiteY6-98" fmla="*/ 2808312 h 3168352"/>
              <a:gd name="connsiteX0-99" fmla="*/ 0 w 720080"/>
              <a:gd name="connsiteY0-100" fmla="*/ 2808312 h 3168352"/>
              <a:gd name="connsiteX1-101" fmla="*/ 180020 w 720080"/>
              <a:gd name="connsiteY1-102" fmla="*/ 2808312 h 3168352"/>
              <a:gd name="connsiteX2-103" fmla="*/ 540060 w 720080"/>
              <a:gd name="connsiteY2-104" fmla="*/ 0 h 3168352"/>
              <a:gd name="connsiteX3-105" fmla="*/ 540060 w 720080"/>
              <a:gd name="connsiteY3-106" fmla="*/ 2808312 h 3168352"/>
              <a:gd name="connsiteX4-107" fmla="*/ 720080 w 720080"/>
              <a:gd name="connsiteY4-108" fmla="*/ 2808312 h 3168352"/>
              <a:gd name="connsiteX5-109" fmla="*/ 360040 w 720080"/>
              <a:gd name="connsiteY5-110" fmla="*/ 3168352 h 3168352"/>
              <a:gd name="connsiteX6-111" fmla="*/ 0 w 720080"/>
              <a:gd name="connsiteY6-112" fmla="*/ 2808312 h 3168352"/>
              <a:gd name="connsiteX0-113" fmla="*/ 0 w 752331"/>
              <a:gd name="connsiteY0-114" fmla="*/ 3085897 h 3445937"/>
              <a:gd name="connsiteX1-115" fmla="*/ 180020 w 752331"/>
              <a:gd name="connsiteY1-116" fmla="*/ 3085897 h 3445937"/>
              <a:gd name="connsiteX2-117" fmla="*/ 752331 w 752331"/>
              <a:gd name="connsiteY2-118" fmla="*/ 0 h 3445937"/>
              <a:gd name="connsiteX3-119" fmla="*/ 540060 w 752331"/>
              <a:gd name="connsiteY3-120" fmla="*/ 3085897 h 3445937"/>
              <a:gd name="connsiteX4-121" fmla="*/ 720080 w 752331"/>
              <a:gd name="connsiteY4-122" fmla="*/ 3085897 h 3445937"/>
              <a:gd name="connsiteX5-123" fmla="*/ 360040 w 752331"/>
              <a:gd name="connsiteY5-124" fmla="*/ 3445937 h 3445937"/>
              <a:gd name="connsiteX6-125" fmla="*/ 0 w 752331"/>
              <a:gd name="connsiteY6-126" fmla="*/ 3085897 h 3445937"/>
              <a:gd name="connsiteX0-127" fmla="*/ 0 w 752331"/>
              <a:gd name="connsiteY0-128" fmla="*/ 3085897 h 3445937"/>
              <a:gd name="connsiteX1-129" fmla="*/ 180020 w 752331"/>
              <a:gd name="connsiteY1-130" fmla="*/ 3085897 h 3445937"/>
              <a:gd name="connsiteX2-131" fmla="*/ 752331 w 752331"/>
              <a:gd name="connsiteY2-132" fmla="*/ 0 h 3445937"/>
              <a:gd name="connsiteX3-133" fmla="*/ 540060 w 752331"/>
              <a:gd name="connsiteY3-134" fmla="*/ 3085897 h 3445937"/>
              <a:gd name="connsiteX4-135" fmla="*/ 720080 w 752331"/>
              <a:gd name="connsiteY4-136" fmla="*/ 3085897 h 3445937"/>
              <a:gd name="connsiteX5-137" fmla="*/ 360040 w 752331"/>
              <a:gd name="connsiteY5-138" fmla="*/ 3445937 h 3445937"/>
              <a:gd name="connsiteX6-139" fmla="*/ 0 w 752331"/>
              <a:gd name="connsiteY6-140" fmla="*/ 3085897 h 3445937"/>
              <a:gd name="connsiteX0-141" fmla="*/ 0 w 752331"/>
              <a:gd name="connsiteY0-142" fmla="*/ 3085897 h 3445937"/>
              <a:gd name="connsiteX1-143" fmla="*/ 180020 w 752331"/>
              <a:gd name="connsiteY1-144" fmla="*/ 3085897 h 3445937"/>
              <a:gd name="connsiteX2-145" fmla="*/ 752331 w 752331"/>
              <a:gd name="connsiteY2-146" fmla="*/ 0 h 3445937"/>
              <a:gd name="connsiteX3-147" fmla="*/ 540060 w 752331"/>
              <a:gd name="connsiteY3-148" fmla="*/ 3085897 h 3445937"/>
              <a:gd name="connsiteX4-149" fmla="*/ 720080 w 752331"/>
              <a:gd name="connsiteY4-150" fmla="*/ 3085897 h 3445937"/>
              <a:gd name="connsiteX5-151" fmla="*/ 360040 w 752331"/>
              <a:gd name="connsiteY5-152" fmla="*/ 3445937 h 3445937"/>
              <a:gd name="connsiteX6-153" fmla="*/ 0 w 752331"/>
              <a:gd name="connsiteY6-154" fmla="*/ 3085897 h 3445937"/>
              <a:gd name="connsiteX0-155" fmla="*/ 0 w 1521214"/>
              <a:gd name="connsiteY0-156" fmla="*/ 2643005 h 3003045"/>
              <a:gd name="connsiteX1-157" fmla="*/ 180020 w 1521214"/>
              <a:gd name="connsiteY1-158" fmla="*/ 2643005 h 3003045"/>
              <a:gd name="connsiteX2-159" fmla="*/ 1521214 w 1521214"/>
              <a:gd name="connsiteY2-160" fmla="*/ 0 h 3003045"/>
              <a:gd name="connsiteX3-161" fmla="*/ 540060 w 1521214"/>
              <a:gd name="connsiteY3-162" fmla="*/ 2643005 h 3003045"/>
              <a:gd name="connsiteX4-163" fmla="*/ 720080 w 1521214"/>
              <a:gd name="connsiteY4-164" fmla="*/ 2643005 h 3003045"/>
              <a:gd name="connsiteX5-165" fmla="*/ 360040 w 1521214"/>
              <a:gd name="connsiteY5-166" fmla="*/ 3003045 h 3003045"/>
              <a:gd name="connsiteX6-167" fmla="*/ 0 w 1521214"/>
              <a:gd name="connsiteY6-168" fmla="*/ 2643005 h 3003045"/>
              <a:gd name="connsiteX0-169" fmla="*/ 0 w 1521214"/>
              <a:gd name="connsiteY0-170" fmla="*/ 2643005 h 3003045"/>
              <a:gd name="connsiteX1-171" fmla="*/ 180020 w 1521214"/>
              <a:gd name="connsiteY1-172" fmla="*/ 2643005 h 3003045"/>
              <a:gd name="connsiteX2-173" fmla="*/ 1521214 w 1521214"/>
              <a:gd name="connsiteY2-174" fmla="*/ 0 h 3003045"/>
              <a:gd name="connsiteX3-175" fmla="*/ 540060 w 1521214"/>
              <a:gd name="connsiteY3-176" fmla="*/ 2643005 h 3003045"/>
              <a:gd name="connsiteX4-177" fmla="*/ 720080 w 1521214"/>
              <a:gd name="connsiteY4-178" fmla="*/ 2643005 h 3003045"/>
              <a:gd name="connsiteX5-179" fmla="*/ 360040 w 1521214"/>
              <a:gd name="connsiteY5-180" fmla="*/ 3003045 h 3003045"/>
              <a:gd name="connsiteX6-181" fmla="*/ 0 w 1521214"/>
              <a:gd name="connsiteY6-182" fmla="*/ 2643005 h 3003045"/>
              <a:gd name="connsiteX0-183" fmla="*/ 0 w 1521214"/>
              <a:gd name="connsiteY0-184" fmla="*/ 2643005 h 3003045"/>
              <a:gd name="connsiteX1-185" fmla="*/ 180020 w 1521214"/>
              <a:gd name="connsiteY1-186" fmla="*/ 2643005 h 3003045"/>
              <a:gd name="connsiteX2-187" fmla="*/ 1521214 w 1521214"/>
              <a:gd name="connsiteY2-188" fmla="*/ 0 h 3003045"/>
              <a:gd name="connsiteX3-189" fmla="*/ 540060 w 1521214"/>
              <a:gd name="connsiteY3-190" fmla="*/ 2643005 h 3003045"/>
              <a:gd name="connsiteX4-191" fmla="*/ 720080 w 1521214"/>
              <a:gd name="connsiteY4-192" fmla="*/ 2643005 h 3003045"/>
              <a:gd name="connsiteX5-193" fmla="*/ 360040 w 1521214"/>
              <a:gd name="connsiteY5-194" fmla="*/ 3003045 h 3003045"/>
              <a:gd name="connsiteX6-195" fmla="*/ 0 w 1521214"/>
              <a:gd name="connsiteY6-196" fmla="*/ 2643005 h 3003045"/>
              <a:gd name="connsiteX0-197" fmla="*/ 0 w 1521214"/>
              <a:gd name="connsiteY0-198" fmla="*/ 2643005 h 3003045"/>
              <a:gd name="connsiteX1-199" fmla="*/ 180020 w 1521214"/>
              <a:gd name="connsiteY1-200" fmla="*/ 2643005 h 3003045"/>
              <a:gd name="connsiteX2-201" fmla="*/ 1521214 w 1521214"/>
              <a:gd name="connsiteY2-202" fmla="*/ 0 h 3003045"/>
              <a:gd name="connsiteX3-203" fmla="*/ 540060 w 1521214"/>
              <a:gd name="connsiteY3-204" fmla="*/ 2643005 h 3003045"/>
              <a:gd name="connsiteX4-205" fmla="*/ 720080 w 1521214"/>
              <a:gd name="connsiteY4-206" fmla="*/ 2643005 h 3003045"/>
              <a:gd name="connsiteX5-207" fmla="*/ 360040 w 1521214"/>
              <a:gd name="connsiteY5-208" fmla="*/ 3003045 h 3003045"/>
              <a:gd name="connsiteX6-209" fmla="*/ 0 w 1521214"/>
              <a:gd name="connsiteY6-210" fmla="*/ 2643005 h 3003045"/>
              <a:gd name="connsiteX0-211" fmla="*/ 0 w 1521214"/>
              <a:gd name="connsiteY0-212" fmla="*/ 2643005 h 3003045"/>
              <a:gd name="connsiteX1-213" fmla="*/ 180020 w 1521214"/>
              <a:gd name="connsiteY1-214" fmla="*/ 2643005 h 3003045"/>
              <a:gd name="connsiteX2-215" fmla="*/ 1521214 w 1521214"/>
              <a:gd name="connsiteY2-216" fmla="*/ 0 h 3003045"/>
              <a:gd name="connsiteX3-217" fmla="*/ 540060 w 1521214"/>
              <a:gd name="connsiteY3-218" fmla="*/ 2643005 h 3003045"/>
              <a:gd name="connsiteX4-219" fmla="*/ 720080 w 1521214"/>
              <a:gd name="connsiteY4-220" fmla="*/ 2643005 h 3003045"/>
              <a:gd name="connsiteX5-221" fmla="*/ 360040 w 1521214"/>
              <a:gd name="connsiteY5-222" fmla="*/ 3003045 h 3003045"/>
              <a:gd name="connsiteX6-223" fmla="*/ 0 w 1521214"/>
              <a:gd name="connsiteY6-224" fmla="*/ 2643005 h 3003045"/>
              <a:gd name="connsiteX0-225" fmla="*/ 0 w 1553538"/>
              <a:gd name="connsiteY0-226" fmla="*/ 2581732 h 2941772"/>
              <a:gd name="connsiteX1-227" fmla="*/ 180020 w 1553538"/>
              <a:gd name="connsiteY1-228" fmla="*/ 2581732 h 2941772"/>
              <a:gd name="connsiteX2-229" fmla="*/ 1553538 w 1553538"/>
              <a:gd name="connsiteY2-230" fmla="*/ 0 h 2941772"/>
              <a:gd name="connsiteX3-231" fmla="*/ 540060 w 1553538"/>
              <a:gd name="connsiteY3-232" fmla="*/ 2581732 h 2941772"/>
              <a:gd name="connsiteX4-233" fmla="*/ 720080 w 1553538"/>
              <a:gd name="connsiteY4-234" fmla="*/ 2581732 h 2941772"/>
              <a:gd name="connsiteX5-235" fmla="*/ 360040 w 1553538"/>
              <a:gd name="connsiteY5-236" fmla="*/ 2941772 h 2941772"/>
              <a:gd name="connsiteX6-237" fmla="*/ 0 w 1553538"/>
              <a:gd name="connsiteY6-238" fmla="*/ 2581732 h 2941772"/>
              <a:gd name="connsiteX0-239" fmla="*/ 0 w 1553538"/>
              <a:gd name="connsiteY0-240" fmla="*/ 2581732 h 2941772"/>
              <a:gd name="connsiteX1-241" fmla="*/ 180020 w 1553538"/>
              <a:gd name="connsiteY1-242" fmla="*/ 2581732 h 2941772"/>
              <a:gd name="connsiteX2-243" fmla="*/ 1553538 w 1553538"/>
              <a:gd name="connsiteY2-244" fmla="*/ 0 h 2941772"/>
              <a:gd name="connsiteX3-245" fmla="*/ 540060 w 1553538"/>
              <a:gd name="connsiteY3-246" fmla="*/ 2581732 h 2941772"/>
              <a:gd name="connsiteX4-247" fmla="*/ 720080 w 1553538"/>
              <a:gd name="connsiteY4-248" fmla="*/ 2581732 h 2941772"/>
              <a:gd name="connsiteX5-249" fmla="*/ 360040 w 1553538"/>
              <a:gd name="connsiteY5-250" fmla="*/ 2941772 h 2941772"/>
              <a:gd name="connsiteX6-251" fmla="*/ 0 w 1553538"/>
              <a:gd name="connsiteY6-252" fmla="*/ 2581732 h 2941772"/>
              <a:gd name="connsiteX0-253" fmla="*/ 0 w 1553538"/>
              <a:gd name="connsiteY0-254" fmla="*/ 2581732 h 2941772"/>
              <a:gd name="connsiteX1-255" fmla="*/ 180020 w 1553538"/>
              <a:gd name="connsiteY1-256" fmla="*/ 2581732 h 2941772"/>
              <a:gd name="connsiteX2-257" fmla="*/ 1553538 w 1553538"/>
              <a:gd name="connsiteY2-258" fmla="*/ 0 h 2941772"/>
              <a:gd name="connsiteX3-259" fmla="*/ 540060 w 1553538"/>
              <a:gd name="connsiteY3-260" fmla="*/ 2581732 h 2941772"/>
              <a:gd name="connsiteX4-261" fmla="*/ 720080 w 1553538"/>
              <a:gd name="connsiteY4-262" fmla="*/ 2581732 h 2941772"/>
              <a:gd name="connsiteX5-263" fmla="*/ 360040 w 1553538"/>
              <a:gd name="connsiteY5-264" fmla="*/ 2941772 h 2941772"/>
              <a:gd name="connsiteX6-265" fmla="*/ 0 w 1553538"/>
              <a:gd name="connsiteY6-266" fmla="*/ 2581732 h 2941772"/>
              <a:gd name="connsiteX0-267" fmla="*/ 0 w 1553538"/>
              <a:gd name="connsiteY0-268" fmla="*/ 2581732 h 2941772"/>
              <a:gd name="connsiteX1-269" fmla="*/ 180020 w 1553538"/>
              <a:gd name="connsiteY1-270" fmla="*/ 2581732 h 2941772"/>
              <a:gd name="connsiteX2-271" fmla="*/ 1553538 w 1553538"/>
              <a:gd name="connsiteY2-272" fmla="*/ 0 h 2941772"/>
              <a:gd name="connsiteX3-273" fmla="*/ 540060 w 1553538"/>
              <a:gd name="connsiteY3-274" fmla="*/ 2581732 h 2941772"/>
              <a:gd name="connsiteX4-275" fmla="*/ 720080 w 1553538"/>
              <a:gd name="connsiteY4-276" fmla="*/ 2581732 h 2941772"/>
              <a:gd name="connsiteX5-277" fmla="*/ 360040 w 1553538"/>
              <a:gd name="connsiteY5-278" fmla="*/ 2941772 h 2941772"/>
              <a:gd name="connsiteX6-279" fmla="*/ 0 w 1553538"/>
              <a:gd name="connsiteY6-280" fmla="*/ 2581732 h 2941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538" h="2941772">
                <a:moveTo>
                  <a:pt x="0" y="2581732"/>
                </a:moveTo>
                <a:lnTo>
                  <a:pt x="180020" y="2581732"/>
                </a:lnTo>
                <a:cubicBezTo>
                  <a:pt x="22448" y="1449685"/>
                  <a:pt x="392875" y="355256"/>
                  <a:pt x="1553538" y="0"/>
                </a:cubicBezTo>
                <a:cubicBezTo>
                  <a:pt x="659395" y="472539"/>
                  <a:pt x="327789" y="1270071"/>
                  <a:pt x="540060" y="2581732"/>
                </a:cubicBezTo>
                <a:lnTo>
                  <a:pt x="720080" y="2581732"/>
                </a:lnTo>
                <a:lnTo>
                  <a:pt x="360040" y="2941772"/>
                </a:lnTo>
                <a:lnTo>
                  <a:pt x="0" y="2581732"/>
                </a:lnTo>
                <a:close/>
              </a:path>
            </a:pathLst>
          </a:custGeom>
          <a:solidFill>
            <a:srgbClr val="A8234D"/>
          </a:soli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7498" y="1518684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7498" y="1951323"/>
            <a:ext cx="3054265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7498" y="3928253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7498" y="4360892"/>
            <a:ext cx="3054265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09768" y="1518684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09768" y="1951323"/>
            <a:ext cx="3054265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09768" y="3928253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09768" y="4360892"/>
            <a:ext cx="3054265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15464" y="3012284"/>
            <a:ext cx="1170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3600" b="1" dirty="0" smtClean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3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842118" y="118712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研究方案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354304" y="209396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99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99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2" grpId="1"/>
      <p:bldP spid="22" grpId="2"/>
      <p:bldP spid="19" grpId="0"/>
      <p:bldP spid="19" grpId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301867" y="1667909"/>
            <a:ext cx="3694289" cy="3692912"/>
          </a:xfrm>
          <a:prstGeom prst="ellipse">
            <a:avLst/>
          </a:prstGeom>
          <a:noFill/>
          <a:ln w="12700">
            <a:solidFill>
              <a:srgbClr val="A8234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484849"/>
              </a:solidFill>
              <a:ea typeface="宋体" panose="02010600030101010101" pitchFamily="2" charset="-122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176560" y="1667909"/>
            <a:ext cx="3694289" cy="3692912"/>
          </a:xfrm>
          <a:prstGeom prst="ellipse">
            <a:avLst/>
          </a:prstGeom>
          <a:noFill/>
          <a:ln w="12700">
            <a:solidFill>
              <a:srgbClr val="A8234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484849"/>
              </a:solidFill>
              <a:ea typeface="宋体" panose="02010600030101010101" pitchFamily="2" charset="-122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4213838" y="2617072"/>
            <a:ext cx="651528" cy="374663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4252407" y="4059034"/>
            <a:ext cx="650151" cy="373286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3829747" y="3542603"/>
            <a:ext cx="865031" cy="0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7312859" y="2617072"/>
            <a:ext cx="651528" cy="374663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 flipV="1">
            <a:off x="7275668" y="4059034"/>
            <a:ext cx="651529" cy="373286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>
            <a:off x="7483447" y="3542603"/>
            <a:ext cx="866408" cy="0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282583" y="1835956"/>
            <a:ext cx="900844" cy="90084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2730230" y="3072896"/>
            <a:ext cx="900844" cy="90084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3282583" y="4280910"/>
            <a:ext cx="900844" cy="902222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8008572" y="4280910"/>
            <a:ext cx="900844" cy="902222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8560926" y="3072896"/>
            <a:ext cx="900844" cy="90084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8008572" y="1835956"/>
            <a:ext cx="900844" cy="90084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905205" y="2267095"/>
            <a:ext cx="2362306" cy="236230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5205487" y="2567377"/>
            <a:ext cx="1761743" cy="176312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矩形 40"/>
          <p:cNvSpPr/>
          <p:nvPr/>
        </p:nvSpPr>
        <p:spPr>
          <a:xfrm>
            <a:off x="3333388" y="1950855"/>
            <a:ext cx="80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97684" y="1809323"/>
            <a:ext cx="207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94898" y="3234104"/>
            <a:ext cx="1582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52654" y="1963212"/>
            <a:ext cx="80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81358" y="3219437"/>
            <a:ext cx="80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328891" y="4398835"/>
            <a:ext cx="80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608610" y="3219436"/>
            <a:ext cx="80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53017" y="4408855"/>
            <a:ext cx="80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9063" y="3067947"/>
            <a:ext cx="207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97684" y="4283391"/>
            <a:ext cx="207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026498" y="1809323"/>
            <a:ext cx="207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97898" y="3067947"/>
            <a:ext cx="207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026498" y="4283391"/>
            <a:ext cx="207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798575" y="184024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研究方案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310761" y="2747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19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19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19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49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99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49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96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46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96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429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929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429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899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399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899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34" grpId="0"/>
      <p:bldP spid="34" grpId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0"/>
          <p:cNvCxnSpPr>
            <a:cxnSpLocks noChangeShapeType="1"/>
            <a:stCxn id="19" idx="7"/>
            <a:endCxn id="24" idx="3"/>
          </p:cNvCxnSpPr>
          <p:nvPr/>
        </p:nvCxnSpPr>
        <p:spPr bwMode="auto">
          <a:xfrm flipV="1">
            <a:off x="7064221" y="2894405"/>
            <a:ext cx="872698" cy="768758"/>
          </a:xfrm>
          <a:prstGeom prst="line">
            <a:avLst/>
          </a:prstGeom>
          <a:noFill/>
          <a:ln w="28575">
            <a:solidFill>
              <a:srgbClr val="A8234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72"/>
          <p:cNvCxnSpPr>
            <a:cxnSpLocks noChangeShapeType="1"/>
            <a:stCxn id="24" idx="6"/>
            <a:endCxn id="33" idx="1"/>
          </p:cNvCxnSpPr>
          <p:nvPr/>
        </p:nvCxnSpPr>
        <p:spPr bwMode="auto">
          <a:xfrm>
            <a:off x="9986288" y="2045241"/>
            <a:ext cx="372612" cy="166694"/>
          </a:xfrm>
          <a:prstGeom prst="line">
            <a:avLst/>
          </a:prstGeom>
          <a:noFill/>
          <a:ln w="28575">
            <a:solidFill>
              <a:srgbClr val="A8234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13"/>
          <p:cNvCxnSpPr>
            <a:cxnSpLocks noChangeShapeType="1"/>
            <a:endCxn id="19" idx="3"/>
          </p:cNvCxnSpPr>
          <p:nvPr/>
        </p:nvCxnSpPr>
        <p:spPr bwMode="auto">
          <a:xfrm flipV="1">
            <a:off x="5311369" y="4821344"/>
            <a:ext cx="594672" cy="554188"/>
          </a:xfrm>
          <a:prstGeom prst="line">
            <a:avLst/>
          </a:prstGeom>
          <a:noFill/>
          <a:ln w="28575">
            <a:solidFill>
              <a:srgbClr val="A8234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1867255" y="3421947"/>
            <a:ext cx="1333561" cy="133552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0" name="椭圆 5"/>
          <p:cNvSpPr>
            <a:spLocks noChangeArrowheads="1"/>
          </p:cNvSpPr>
          <p:nvPr/>
        </p:nvSpPr>
        <p:spPr bwMode="auto">
          <a:xfrm>
            <a:off x="1956159" y="3510982"/>
            <a:ext cx="1155753" cy="1157452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4" name="椭圆 27"/>
          <p:cNvSpPr>
            <a:spLocks noChangeArrowheads="1"/>
          </p:cNvSpPr>
          <p:nvPr/>
        </p:nvSpPr>
        <p:spPr bwMode="auto">
          <a:xfrm>
            <a:off x="3243961" y="1645174"/>
            <a:ext cx="1829724" cy="1829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5" name="椭圆 28"/>
          <p:cNvSpPr>
            <a:spLocks noChangeArrowheads="1"/>
          </p:cNvSpPr>
          <p:nvPr/>
        </p:nvSpPr>
        <p:spPr bwMode="auto">
          <a:xfrm>
            <a:off x="3365943" y="1767156"/>
            <a:ext cx="1585761" cy="158576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9" name="椭圆 32"/>
          <p:cNvSpPr>
            <a:spLocks noChangeArrowheads="1"/>
          </p:cNvSpPr>
          <p:nvPr/>
        </p:nvSpPr>
        <p:spPr bwMode="auto">
          <a:xfrm>
            <a:off x="5665942" y="3421947"/>
            <a:ext cx="1639496" cy="163949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olidFill>
                <a:schemeClr val="lt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椭圆 33"/>
          <p:cNvSpPr>
            <a:spLocks noChangeArrowheads="1"/>
          </p:cNvSpPr>
          <p:nvPr/>
        </p:nvSpPr>
        <p:spPr bwMode="auto">
          <a:xfrm>
            <a:off x="5775242" y="3531247"/>
            <a:ext cx="1420897" cy="1420897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24" name="椭圆 38"/>
          <p:cNvSpPr>
            <a:spLocks noChangeArrowheads="1"/>
          </p:cNvSpPr>
          <p:nvPr/>
        </p:nvSpPr>
        <p:spPr bwMode="auto">
          <a:xfrm>
            <a:off x="7585878" y="845037"/>
            <a:ext cx="2402370" cy="24023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7746036" y="1005195"/>
            <a:ext cx="2082054" cy="2082054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cxnSp>
        <p:nvCxnSpPr>
          <p:cNvPr id="26" name="直接连接符 13"/>
          <p:cNvCxnSpPr>
            <a:cxnSpLocks noChangeShapeType="1"/>
            <a:stCxn id="9" idx="7"/>
            <a:endCxn id="14" idx="3"/>
          </p:cNvCxnSpPr>
          <p:nvPr/>
        </p:nvCxnSpPr>
        <p:spPr bwMode="auto">
          <a:xfrm flipV="1">
            <a:off x="3006665" y="3208184"/>
            <a:ext cx="505968" cy="409875"/>
          </a:xfrm>
          <a:prstGeom prst="line">
            <a:avLst/>
          </a:prstGeom>
          <a:noFill/>
          <a:ln w="28575">
            <a:solidFill>
              <a:srgbClr val="A8234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17"/>
          <p:cNvCxnSpPr>
            <a:cxnSpLocks noChangeShapeType="1"/>
            <a:stCxn id="14" idx="5"/>
            <a:endCxn id="19" idx="1"/>
          </p:cNvCxnSpPr>
          <p:nvPr/>
        </p:nvCxnSpPr>
        <p:spPr bwMode="auto">
          <a:xfrm>
            <a:off x="4806972" y="3208184"/>
            <a:ext cx="1098227" cy="454979"/>
          </a:xfrm>
          <a:prstGeom prst="line">
            <a:avLst/>
          </a:prstGeom>
          <a:noFill/>
          <a:ln w="28575">
            <a:solidFill>
              <a:srgbClr val="A8234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3"/>
          <p:cNvCxnSpPr>
            <a:cxnSpLocks noChangeShapeType="1"/>
            <a:stCxn id="29" idx="5"/>
            <a:endCxn id="9" idx="1"/>
          </p:cNvCxnSpPr>
          <p:nvPr/>
        </p:nvCxnSpPr>
        <p:spPr bwMode="auto">
          <a:xfrm>
            <a:off x="1831955" y="3431752"/>
            <a:ext cx="229451" cy="186307"/>
          </a:xfrm>
          <a:prstGeom prst="line">
            <a:avLst/>
          </a:prstGeom>
          <a:noFill/>
          <a:ln w="28575">
            <a:solidFill>
              <a:srgbClr val="A8234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椭圆 58"/>
          <p:cNvSpPr>
            <a:spLocks noChangeArrowheads="1"/>
          </p:cNvSpPr>
          <p:nvPr/>
        </p:nvSpPr>
        <p:spPr bwMode="auto">
          <a:xfrm>
            <a:off x="4806972" y="5110470"/>
            <a:ext cx="690314" cy="69227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10243195" y="2096231"/>
            <a:ext cx="798176" cy="7981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67255" y="3885420"/>
            <a:ext cx="128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74849" y="2329525"/>
            <a:ext cx="1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20591" y="4038838"/>
            <a:ext cx="153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746036" y="1718803"/>
            <a:ext cx="207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53921" y="4948029"/>
            <a:ext cx="27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915860" y="3378174"/>
            <a:ext cx="27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97350" y="1954501"/>
            <a:ext cx="2098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064273" y="4955848"/>
            <a:ext cx="2760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798575" y="184024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研究方案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310761" y="2747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56"/>
          <p:cNvSpPr>
            <a:spLocks noChangeArrowheads="1"/>
          </p:cNvSpPr>
          <p:nvPr/>
        </p:nvSpPr>
        <p:spPr bwMode="auto">
          <a:xfrm>
            <a:off x="1373053" y="2974812"/>
            <a:ext cx="537346" cy="53734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49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849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32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82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289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789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9" grpId="0" animBg="1"/>
      <p:bldP spid="20" grpId="0" animBg="1"/>
      <p:bldP spid="24" grpId="0" animBg="1"/>
      <p:bldP spid="25" grpId="0" animBg="1"/>
      <p:bldP spid="31" grpId="0" animBg="1"/>
      <p:bldP spid="3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2" grpId="0"/>
      <p:bldP spid="32" grpId="1"/>
      <p:bldP spid="35" grpId="0" animBg="1"/>
      <p:bldP spid="35" grpId="1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auto">
          <a:xfrm>
            <a:off x="4024119" y="1534609"/>
            <a:ext cx="1292225" cy="4079875"/>
          </a:xfrm>
          <a:custGeom>
            <a:avLst/>
            <a:gdLst>
              <a:gd name="T0" fmla="*/ 1292225 w 1750"/>
              <a:gd name="T1" fmla="*/ 200783 h 5527"/>
              <a:gd name="T2" fmla="*/ 231862 w 1750"/>
              <a:gd name="T3" fmla="*/ 2050641 h 5527"/>
              <a:gd name="T4" fmla="*/ 1254566 w 1750"/>
              <a:gd name="T5" fmla="*/ 3878354 h 5527"/>
              <a:gd name="T6" fmla="*/ 1138635 w 1750"/>
              <a:gd name="T7" fmla="*/ 4079875 h 5527"/>
              <a:gd name="T8" fmla="*/ 0 w 1750"/>
              <a:gd name="T9" fmla="*/ 2050641 h 5527"/>
              <a:gd name="T10" fmla="*/ 1176294 w 1750"/>
              <a:gd name="T11" fmla="*/ 0 h 5527"/>
              <a:gd name="T12" fmla="*/ 1292225 w 1750"/>
              <a:gd name="T13" fmla="*/ 200783 h 55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94A5A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424169" y="1096459"/>
            <a:ext cx="1219200" cy="122078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547869" y="2955422"/>
            <a:ext cx="1220787" cy="12192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547994" y="4757234"/>
            <a:ext cx="1220787" cy="121920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652894" y="2028322"/>
            <a:ext cx="1255712" cy="901700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94A5A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735444" y="4334959"/>
            <a:ext cx="1200150" cy="709613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94A5A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963919" y="3561847"/>
            <a:ext cx="1670050" cy="0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94A5A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40331" y="2709359"/>
            <a:ext cx="1806575" cy="1804988"/>
            <a:chOff x="6740331" y="3032297"/>
            <a:chExt cx="1806575" cy="1804988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740331" y="3032297"/>
              <a:ext cx="1806575" cy="180498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830819" y="3121197"/>
              <a:ext cx="1625600" cy="1625600"/>
            </a:xfrm>
            <a:prstGeom prst="ellipse">
              <a:avLst/>
            </a:prstGeom>
            <a:gradFill>
              <a:gsLst>
                <a:gs pos="100000">
                  <a:srgbClr val="BF2869">
                    <a:alpha val="93000"/>
                  </a:srgbClr>
                </a:gs>
                <a:gs pos="0">
                  <a:srgbClr val="6F172E"/>
                </a:gs>
              </a:gsLst>
              <a:lin ang="1200000" scaled="0"/>
            </a:gradFill>
            <a:ln>
              <a:noFill/>
            </a:ln>
            <a:effectLst>
              <a:outerShdw blurRad="152400" dist="101600" dir="2700000" algn="tl" rotWithShape="0">
                <a:prstClr val="black">
                  <a:alpha val="60000"/>
                </a:prst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644831" y="1353634"/>
            <a:ext cx="7762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744719" y="3222122"/>
            <a:ext cx="776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4781356" y="5023934"/>
            <a:ext cx="776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0381" y="3207782"/>
            <a:ext cx="996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653268" y="3175475"/>
            <a:ext cx="27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1622" y="1371023"/>
            <a:ext cx="2696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1622" y="5036782"/>
            <a:ext cx="2696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8506" y="3205214"/>
            <a:ext cx="2696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798575" y="184024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研究方案可行性论证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310761" y="2747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149 -2.59259E-6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2148 2.59259E-6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2148 1.11111E-6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48 -3.7037E-7 L -3.125E-6 -3.7037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2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2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9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9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659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159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2" grpId="0"/>
      <p:bldP spid="22" grpId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238" y="2077032"/>
            <a:ext cx="3299960" cy="3454821"/>
            <a:chOff x="7101716" y="2294639"/>
            <a:chExt cx="3299960" cy="3454821"/>
          </a:xfrm>
          <a:solidFill>
            <a:schemeClr val="bg1">
              <a:lumMod val="85000"/>
            </a:schemeClr>
          </a:solidFill>
        </p:grpSpPr>
        <p:sp>
          <p:nvSpPr>
            <p:cNvPr id="13" name="灰色圆形背景"/>
            <p:cNvSpPr>
              <a:spLocks noChangeArrowheads="1"/>
            </p:cNvSpPr>
            <p:nvPr/>
          </p:nvSpPr>
          <p:spPr bwMode="auto">
            <a:xfrm>
              <a:off x="7101716" y="2294639"/>
              <a:ext cx="3299960" cy="330154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等腰三角形 96"/>
            <p:cNvSpPr>
              <a:spLocks noChangeArrowheads="1"/>
            </p:cNvSpPr>
            <p:nvPr/>
          </p:nvSpPr>
          <p:spPr bwMode="auto">
            <a:xfrm rot="8911463">
              <a:off x="9969367" y="2989584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等腰三角形 98"/>
            <p:cNvSpPr>
              <a:spLocks noChangeArrowheads="1"/>
            </p:cNvSpPr>
            <p:nvPr/>
          </p:nvSpPr>
          <p:spPr bwMode="auto">
            <a:xfrm rot="16200000">
              <a:off x="8611861" y="5372190"/>
              <a:ext cx="377361" cy="3771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等腰三角形 100"/>
            <p:cNvSpPr>
              <a:spLocks noChangeArrowheads="1"/>
            </p:cNvSpPr>
            <p:nvPr/>
          </p:nvSpPr>
          <p:spPr bwMode="auto">
            <a:xfrm rot="1626189">
              <a:off x="7156848" y="2956279"/>
              <a:ext cx="377180" cy="37736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灰色圆形背景"/>
          <p:cNvSpPr>
            <a:spLocks noChangeArrowheads="1"/>
          </p:cNvSpPr>
          <p:nvPr/>
        </p:nvSpPr>
        <p:spPr bwMode="auto">
          <a:xfrm>
            <a:off x="2638011" y="2876065"/>
            <a:ext cx="1694900" cy="16949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4" name="椭圆 90"/>
          <p:cNvSpPr>
            <a:spLocks noChangeArrowheads="1"/>
          </p:cNvSpPr>
          <p:nvPr/>
        </p:nvSpPr>
        <p:spPr bwMode="auto">
          <a:xfrm>
            <a:off x="2828226" y="1451051"/>
            <a:ext cx="1319984" cy="1320617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5" name="椭圆 92"/>
          <p:cNvSpPr>
            <a:spLocks noChangeArrowheads="1"/>
          </p:cNvSpPr>
          <p:nvPr/>
        </p:nvSpPr>
        <p:spPr bwMode="auto">
          <a:xfrm>
            <a:off x="1421968" y="3876796"/>
            <a:ext cx="1319984" cy="1320617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16" name="椭圆 94"/>
          <p:cNvSpPr>
            <a:spLocks noChangeArrowheads="1"/>
          </p:cNvSpPr>
          <p:nvPr/>
        </p:nvSpPr>
        <p:spPr bwMode="auto">
          <a:xfrm>
            <a:off x="4234485" y="3876796"/>
            <a:ext cx="1319984" cy="1320617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400">
              <a:sym typeface="微软雅黑" panose="020B0503020204020204" pitchFamily="34" charset="-122"/>
            </a:endParaRP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2913140" y="3246461"/>
            <a:ext cx="1144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</a:t>
            </a:r>
            <a:endParaRPr lang="en-US" altLang="zh-CN" sz="2800" b="1" kern="100" dirty="0" smtClean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  <a:p>
            <a:pPr algn="ctr"/>
            <a:r>
              <a:rPr lang="zh-CN" altLang="en-US" sz="28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标题</a:t>
            </a:r>
            <a:endParaRPr lang="zh-CN" altLang="en-US" sz="2800" b="1" kern="1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2847528" y="1784602"/>
            <a:ext cx="12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</a:t>
            </a:r>
            <a:endParaRPr lang="en-US" altLang="zh-CN" kern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  <a:p>
            <a:pPr algn="ctr"/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您的文字</a:t>
            </a:r>
            <a:endParaRPr lang="zh-CN" altLang="en-US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1448458" y="4218455"/>
            <a:ext cx="12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</a:t>
            </a:r>
            <a:endParaRPr lang="en-US" altLang="zh-CN" kern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  <a:p>
            <a:pPr algn="ctr"/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您的文字</a:t>
            </a:r>
            <a:endParaRPr lang="zh-CN" altLang="en-US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4256544" y="4213938"/>
            <a:ext cx="12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</a:t>
            </a:r>
            <a:endParaRPr lang="en-US" altLang="zh-CN" kern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  <a:p>
            <a:pPr algn="ctr"/>
            <a:r>
              <a:rPr lang="zh-CN" altLang="en-US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您的文字</a:t>
            </a:r>
            <a:endParaRPr lang="zh-CN" altLang="en-US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90795" y="1835768"/>
            <a:ext cx="3676925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90793" y="1506160"/>
            <a:ext cx="30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202317" y="1593940"/>
            <a:ext cx="0" cy="900000"/>
          </a:xfrm>
          <a:prstGeom prst="line">
            <a:avLst/>
          </a:prstGeom>
          <a:ln w="38100">
            <a:solidFill>
              <a:srgbClr val="A8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290795" y="3359104"/>
            <a:ext cx="3676925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90793" y="3029496"/>
            <a:ext cx="30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202317" y="3117276"/>
            <a:ext cx="0" cy="900000"/>
          </a:xfrm>
          <a:prstGeom prst="line">
            <a:avLst/>
          </a:prstGeom>
          <a:ln w="38100">
            <a:solidFill>
              <a:srgbClr val="A8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290795" y="4911470"/>
            <a:ext cx="3676925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90793" y="4581862"/>
            <a:ext cx="305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02317" y="4669642"/>
            <a:ext cx="0" cy="900000"/>
          </a:xfrm>
          <a:prstGeom prst="line">
            <a:avLst/>
          </a:prstGeom>
          <a:ln w="38100">
            <a:solidFill>
              <a:srgbClr val="A8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798575" y="184024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研究方案可行性论证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310761" y="2747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349"/>
                            </p:stCondLst>
                            <p:childTnLst>
                              <p:par>
                                <p:cTn id="1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849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349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5" grpId="0" animBg="1"/>
      <p:bldP spid="16" grpId="0" animBg="1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6" grpId="0"/>
      <p:bldP spid="47" grpId="0"/>
      <p:bldP spid="26" grpId="0"/>
      <p:bldP spid="26" grpId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1"/>
          <a:stretch>
            <a:fillRect/>
          </a:stretch>
        </p:blipFill>
        <p:spPr>
          <a:xfrm rot="5400000">
            <a:off x="-1930064" y="1863021"/>
            <a:ext cx="6906032" cy="30840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878" y="778123"/>
            <a:ext cx="6890246" cy="5334001"/>
          </a:xfrm>
          <a:prstGeom prst="rect">
            <a:avLst/>
          </a:prstGeom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4443858" y="2376306"/>
            <a:ext cx="7137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  <a:endParaRPr lang="zh-CN" altLang="en-US" sz="6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3852" y="3433768"/>
            <a:ext cx="418064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0" dirty="0">
                <a:solidFill>
                  <a:schemeClr val="tx1"/>
                </a:solidFill>
              </a:rPr>
              <a:t>关键技术 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实践</a:t>
            </a:r>
            <a:r>
              <a:rPr lang="zh-CN" altLang="en-US" sz="2000" b="0" dirty="0">
                <a:solidFill>
                  <a:schemeClr val="tx1"/>
                </a:solidFill>
              </a:rPr>
              <a:t>难点 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案例</a:t>
            </a:r>
            <a:r>
              <a:rPr lang="zh-CN" altLang="en-US" sz="2000" b="0" dirty="0">
                <a:solidFill>
                  <a:schemeClr val="tx1"/>
                </a:solidFill>
              </a:rPr>
              <a:t>分析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1838780" y="2197081"/>
            <a:ext cx="2184406" cy="2480218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1579842" y="1903077"/>
            <a:ext cx="2702282" cy="3068225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2259452" y="2306010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3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2011751" y="3927943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039913" y="5767890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5390050" y="2811654"/>
            <a:ext cx="1411902" cy="1411902"/>
          </a:xfrm>
          <a:custGeom>
            <a:avLst/>
            <a:gdLst>
              <a:gd name="T0" fmla="*/ 116 w 211"/>
              <a:gd name="T1" fmla="*/ 10 h 211"/>
              <a:gd name="T2" fmla="*/ 116 w 211"/>
              <a:gd name="T3" fmla="*/ 0 h 211"/>
              <a:gd name="T4" fmla="*/ 181 w 211"/>
              <a:gd name="T5" fmla="*/ 30 h 211"/>
              <a:gd name="T6" fmla="*/ 211 w 211"/>
              <a:gd name="T7" fmla="*/ 95 h 211"/>
              <a:gd name="T8" fmla="*/ 201 w 211"/>
              <a:gd name="T9" fmla="*/ 95 h 211"/>
              <a:gd name="T10" fmla="*/ 174 w 211"/>
              <a:gd name="T11" fmla="*/ 37 h 211"/>
              <a:gd name="T12" fmla="*/ 116 w 211"/>
              <a:gd name="T13" fmla="*/ 10 h 211"/>
              <a:gd name="T14" fmla="*/ 10 w 211"/>
              <a:gd name="T15" fmla="*/ 115 h 211"/>
              <a:gd name="T16" fmla="*/ 0 w 211"/>
              <a:gd name="T17" fmla="*/ 115 h 211"/>
              <a:gd name="T18" fmla="*/ 30 w 211"/>
              <a:gd name="T19" fmla="*/ 180 h 211"/>
              <a:gd name="T20" fmla="*/ 96 w 211"/>
              <a:gd name="T21" fmla="*/ 211 h 211"/>
              <a:gd name="T22" fmla="*/ 96 w 211"/>
              <a:gd name="T23" fmla="*/ 201 h 211"/>
              <a:gd name="T24" fmla="*/ 38 w 211"/>
              <a:gd name="T25" fmla="*/ 173 h 211"/>
              <a:gd name="T26" fmla="*/ 10 w 211"/>
              <a:gd name="T27" fmla="*/ 115 h 211"/>
              <a:gd name="T28" fmla="*/ 10 w 211"/>
              <a:gd name="T29" fmla="*/ 95 h 211"/>
              <a:gd name="T30" fmla="*/ 38 w 211"/>
              <a:gd name="T31" fmla="*/ 37 h 211"/>
              <a:gd name="T32" fmla="*/ 96 w 211"/>
              <a:gd name="T33" fmla="*/ 10 h 211"/>
              <a:gd name="T34" fmla="*/ 96 w 211"/>
              <a:gd name="T35" fmla="*/ 0 h 211"/>
              <a:gd name="T36" fmla="*/ 30 w 211"/>
              <a:gd name="T37" fmla="*/ 30 h 211"/>
              <a:gd name="T38" fmla="*/ 0 w 211"/>
              <a:gd name="T39" fmla="*/ 95 h 211"/>
              <a:gd name="T40" fmla="*/ 10 w 211"/>
              <a:gd name="T41" fmla="*/ 95 h 211"/>
              <a:gd name="T42" fmla="*/ 201 w 211"/>
              <a:gd name="T43" fmla="*/ 115 h 211"/>
              <a:gd name="T44" fmla="*/ 174 w 211"/>
              <a:gd name="T45" fmla="*/ 173 h 211"/>
              <a:gd name="T46" fmla="*/ 116 w 211"/>
              <a:gd name="T47" fmla="*/ 201 h 211"/>
              <a:gd name="T48" fmla="*/ 116 w 211"/>
              <a:gd name="T49" fmla="*/ 211 h 211"/>
              <a:gd name="T50" fmla="*/ 181 w 211"/>
              <a:gd name="T51" fmla="*/ 180 h 211"/>
              <a:gd name="T52" fmla="*/ 211 w 211"/>
              <a:gd name="T53" fmla="*/ 115 h 211"/>
              <a:gd name="T54" fmla="*/ 201 w 211"/>
              <a:gd name="T55" fmla="*/ 11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BBB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Freeform 6"/>
          <p:cNvSpPr/>
          <p:nvPr/>
        </p:nvSpPr>
        <p:spPr bwMode="auto">
          <a:xfrm>
            <a:off x="4673957" y="2089388"/>
            <a:ext cx="1358107" cy="1358107"/>
          </a:xfrm>
          <a:custGeom>
            <a:avLst/>
            <a:gdLst>
              <a:gd name="T0" fmla="*/ 95 w 203"/>
              <a:gd name="T1" fmla="*/ 203 h 203"/>
              <a:gd name="T2" fmla="*/ 129 w 203"/>
              <a:gd name="T3" fmla="*/ 130 h 203"/>
              <a:gd name="T4" fmla="*/ 203 w 203"/>
              <a:gd name="T5" fmla="*/ 96 h 203"/>
              <a:gd name="T6" fmla="*/ 203 w 203"/>
              <a:gd name="T7" fmla="*/ 0 h 203"/>
              <a:gd name="T8" fmla="*/ 77 w 203"/>
              <a:gd name="T9" fmla="*/ 48 h 203"/>
              <a:gd name="T10" fmla="*/ 40 w 203"/>
              <a:gd name="T11" fmla="*/ 41 h 203"/>
              <a:gd name="T12" fmla="*/ 48 w 203"/>
              <a:gd name="T13" fmla="*/ 78 h 203"/>
              <a:gd name="T14" fmla="*/ 0 w 203"/>
              <a:gd name="T15" fmla="*/ 203 h 203"/>
              <a:gd name="T16" fmla="*/ 95 w 20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7" name="Freeform 7"/>
          <p:cNvSpPr/>
          <p:nvPr/>
        </p:nvSpPr>
        <p:spPr bwMode="auto">
          <a:xfrm>
            <a:off x="4673957" y="3581541"/>
            <a:ext cx="1358107" cy="1358107"/>
          </a:xfrm>
          <a:custGeom>
            <a:avLst/>
            <a:gdLst>
              <a:gd name="T0" fmla="*/ 203 w 203"/>
              <a:gd name="T1" fmla="*/ 108 h 203"/>
              <a:gd name="T2" fmla="*/ 129 w 203"/>
              <a:gd name="T3" fmla="*/ 74 h 203"/>
              <a:gd name="T4" fmla="*/ 95 w 203"/>
              <a:gd name="T5" fmla="*/ 0 h 203"/>
              <a:gd name="T6" fmla="*/ 0 w 203"/>
              <a:gd name="T7" fmla="*/ 0 h 203"/>
              <a:gd name="T8" fmla="*/ 48 w 203"/>
              <a:gd name="T9" fmla="*/ 126 h 203"/>
              <a:gd name="T10" fmla="*/ 40 w 203"/>
              <a:gd name="T11" fmla="*/ 162 h 203"/>
              <a:gd name="T12" fmla="*/ 77 w 203"/>
              <a:gd name="T13" fmla="*/ 155 h 203"/>
              <a:gd name="T14" fmla="*/ 203 w 203"/>
              <a:gd name="T15" fmla="*/ 203 h 203"/>
              <a:gd name="T16" fmla="*/ 203 w 203"/>
              <a:gd name="T17" fmla="*/ 10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8" name="Freeform 8"/>
          <p:cNvSpPr/>
          <p:nvPr/>
        </p:nvSpPr>
        <p:spPr bwMode="auto">
          <a:xfrm>
            <a:off x="6166111" y="2089388"/>
            <a:ext cx="1351933" cy="1358107"/>
          </a:xfrm>
          <a:custGeom>
            <a:avLst/>
            <a:gdLst>
              <a:gd name="T0" fmla="*/ 127 w 202"/>
              <a:gd name="T1" fmla="*/ 50 h 203"/>
              <a:gd name="T2" fmla="*/ 0 w 202"/>
              <a:gd name="T3" fmla="*/ 0 h 203"/>
              <a:gd name="T4" fmla="*/ 0 w 202"/>
              <a:gd name="T5" fmla="*/ 96 h 203"/>
              <a:gd name="T6" fmla="*/ 73 w 202"/>
              <a:gd name="T7" fmla="*/ 130 h 203"/>
              <a:gd name="T8" fmla="*/ 107 w 202"/>
              <a:gd name="T9" fmla="*/ 203 h 203"/>
              <a:gd name="T10" fmla="*/ 202 w 202"/>
              <a:gd name="T11" fmla="*/ 203 h 203"/>
              <a:gd name="T12" fmla="*/ 156 w 202"/>
              <a:gd name="T13" fmla="*/ 79 h 203"/>
              <a:gd name="T14" fmla="*/ 163 w 202"/>
              <a:gd name="T15" fmla="*/ 42 h 203"/>
              <a:gd name="T16" fmla="*/ 127 w 202"/>
              <a:gd name="T17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9" name="Freeform 9"/>
          <p:cNvSpPr/>
          <p:nvPr/>
        </p:nvSpPr>
        <p:spPr bwMode="auto">
          <a:xfrm>
            <a:off x="6166111" y="3581541"/>
            <a:ext cx="1351933" cy="1358107"/>
          </a:xfrm>
          <a:custGeom>
            <a:avLst/>
            <a:gdLst>
              <a:gd name="T0" fmla="*/ 107 w 202"/>
              <a:gd name="T1" fmla="*/ 0 h 203"/>
              <a:gd name="T2" fmla="*/ 73 w 202"/>
              <a:gd name="T3" fmla="*/ 74 h 203"/>
              <a:gd name="T4" fmla="*/ 0 w 202"/>
              <a:gd name="T5" fmla="*/ 108 h 203"/>
              <a:gd name="T6" fmla="*/ 0 w 202"/>
              <a:gd name="T7" fmla="*/ 203 h 203"/>
              <a:gd name="T8" fmla="*/ 123 w 202"/>
              <a:gd name="T9" fmla="*/ 157 h 203"/>
              <a:gd name="T10" fmla="*/ 161 w 202"/>
              <a:gd name="T11" fmla="*/ 164 h 203"/>
              <a:gd name="T12" fmla="*/ 153 w 202"/>
              <a:gd name="T13" fmla="*/ 127 h 203"/>
              <a:gd name="T14" fmla="*/ 202 w 202"/>
              <a:gd name="T15" fmla="*/ 0 h 203"/>
              <a:gd name="T16" fmla="*/ 107 w 202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3" name="矩形 3"/>
          <p:cNvSpPr>
            <a:spLocks noChangeArrowheads="1"/>
          </p:cNvSpPr>
          <p:nvPr/>
        </p:nvSpPr>
        <p:spPr bwMode="auto">
          <a:xfrm>
            <a:off x="5534992" y="3037465"/>
            <a:ext cx="1095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关键</a:t>
            </a:r>
            <a:endParaRPr lang="en-US" altLang="zh-CN" sz="2800" b="1" kern="100" dirty="0" smtClean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  <a:p>
            <a:pPr algn="ctr"/>
            <a:r>
              <a:rPr lang="zh-CN" altLang="en-US" sz="28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技术</a:t>
            </a:r>
            <a:endParaRPr lang="zh-CN" altLang="en-US" sz="2800" b="1" kern="1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84" name="TextBox 17"/>
          <p:cNvSpPr txBox="1"/>
          <p:nvPr/>
        </p:nvSpPr>
        <p:spPr>
          <a:xfrm>
            <a:off x="5025557" y="2453326"/>
            <a:ext cx="477871" cy="630227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8"/>
          <p:cNvSpPr txBox="1"/>
          <p:nvPr/>
        </p:nvSpPr>
        <p:spPr>
          <a:xfrm>
            <a:off x="6714696" y="2453327"/>
            <a:ext cx="442605" cy="630227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9"/>
          <p:cNvSpPr txBox="1"/>
          <p:nvPr/>
        </p:nvSpPr>
        <p:spPr>
          <a:xfrm>
            <a:off x="5030922" y="3967404"/>
            <a:ext cx="461841" cy="630227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9"/>
          <p:cNvSpPr txBox="1"/>
          <p:nvPr/>
        </p:nvSpPr>
        <p:spPr>
          <a:xfrm>
            <a:off x="6684149" y="3967404"/>
            <a:ext cx="503519" cy="630227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43892" y="1648386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43892" y="2081025"/>
            <a:ext cx="3054265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748512" y="1648386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748512" y="2081025"/>
            <a:ext cx="3054265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443892" y="3880134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443892" y="4312773"/>
            <a:ext cx="3054265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748512" y="3880134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748512" y="4312773"/>
            <a:ext cx="3054265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关键技术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99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9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99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699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199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699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8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3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6" grpId="0" animBg="1"/>
      <p:bldP spid="47" grpId="0" animBg="1"/>
      <p:bldP spid="48" grpId="0" animBg="1"/>
      <p:bldP spid="49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22" grpId="0"/>
      <p:bldP spid="22" grpId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/>
          <p:cNvSpPr/>
          <p:nvPr/>
        </p:nvSpPr>
        <p:spPr bwMode="auto">
          <a:xfrm>
            <a:off x="3877469" y="2075181"/>
            <a:ext cx="3416300" cy="3424238"/>
          </a:xfrm>
          <a:custGeom>
            <a:avLst/>
            <a:gdLst>
              <a:gd name="T0" fmla="*/ 2462 w 4677"/>
              <a:gd name="T1" fmla="*/ 0 h 4677"/>
              <a:gd name="T2" fmla="*/ 2781 w 4677"/>
              <a:gd name="T3" fmla="*/ 314 h 4677"/>
              <a:gd name="T4" fmla="*/ 3178 w 4677"/>
              <a:gd name="T5" fmla="*/ 153 h 4677"/>
              <a:gd name="T6" fmla="*/ 3385 w 4677"/>
              <a:gd name="T7" fmla="*/ 550 h 4677"/>
              <a:gd name="T8" fmla="*/ 3813 w 4677"/>
              <a:gd name="T9" fmla="*/ 519 h 4677"/>
              <a:gd name="T10" fmla="*/ 3886 w 4677"/>
              <a:gd name="T11" fmla="*/ 961 h 4677"/>
              <a:gd name="T12" fmla="*/ 4303 w 4677"/>
              <a:gd name="T13" fmla="*/ 1064 h 4677"/>
              <a:gd name="T14" fmla="*/ 4236 w 4677"/>
              <a:gd name="T15" fmla="*/ 1506 h 4677"/>
              <a:gd name="T16" fmla="*/ 4601 w 4677"/>
              <a:gd name="T17" fmla="*/ 1733 h 4677"/>
              <a:gd name="T18" fmla="*/ 4400 w 4677"/>
              <a:gd name="T19" fmla="*/ 2134 h 4677"/>
              <a:gd name="T20" fmla="*/ 4677 w 4677"/>
              <a:gd name="T21" fmla="*/ 2462 h 4677"/>
              <a:gd name="T22" fmla="*/ 4363 w 4677"/>
              <a:gd name="T23" fmla="*/ 2781 h 4677"/>
              <a:gd name="T24" fmla="*/ 4525 w 4677"/>
              <a:gd name="T25" fmla="*/ 3178 h 4677"/>
              <a:gd name="T26" fmla="*/ 4127 w 4677"/>
              <a:gd name="T27" fmla="*/ 3385 h 4677"/>
              <a:gd name="T28" fmla="*/ 4158 w 4677"/>
              <a:gd name="T29" fmla="*/ 3813 h 4677"/>
              <a:gd name="T30" fmla="*/ 3716 w 4677"/>
              <a:gd name="T31" fmla="*/ 3886 h 4677"/>
              <a:gd name="T32" fmla="*/ 3614 w 4677"/>
              <a:gd name="T33" fmla="*/ 4303 h 4677"/>
              <a:gd name="T34" fmla="*/ 3171 w 4677"/>
              <a:gd name="T35" fmla="*/ 4237 h 4677"/>
              <a:gd name="T36" fmla="*/ 2944 w 4677"/>
              <a:gd name="T37" fmla="*/ 4601 h 4677"/>
              <a:gd name="T38" fmla="*/ 2544 w 4677"/>
              <a:gd name="T39" fmla="*/ 4401 h 4677"/>
              <a:gd name="T40" fmla="*/ 2216 w 4677"/>
              <a:gd name="T41" fmla="*/ 4677 h 4677"/>
              <a:gd name="T42" fmla="*/ 1896 w 4677"/>
              <a:gd name="T43" fmla="*/ 4363 h 4677"/>
              <a:gd name="T44" fmla="*/ 1499 w 4677"/>
              <a:gd name="T45" fmla="*/ 4525 h 4677"/>
              <a:gd name="T46" fmla="*/ 1293 w 4677"/>
              <a:gd name="T47" fmla="*/ 4128 h 4677"/>
              <a:gd name="T48" fmla="*/ 864 w 4677"/>
              <a:gd name="T49" fmla="*/ 4158 h 4677"/>
              <a:gd name="T50" fmla="*/ 791 w 4677"/>
              <a:gd name="T51" fmla="*/ 3717 h 4677"/>
              <a:gd name="T52" fmla="*/ 374 w 4677"/>
              <a:gd name="T53" fmla="*/ 3614 h 4677"/>
              <a:gd name="T54" fmla="*/ 441 w 4677"/>
              <a:gd name="T55" fmla="*/ 3171 h 4677"/>
              <a:gd name="T56" fmla="*/ 76 w 4677"/>
              <a:gd name="T57" fmla="*/ 2945 h 4677"/>
              <a:gd name="T58" fmla="*/ 277 w 4677"/>
              <a:gd name="T59" fmla="*/ 2544 h 4677"/>
              <a:gd name="T60" fmla="*/ 0 w 4677"/>
              <a:gd name="T61" fmla="*/ 2216 h 4677"/>
              <a:gd name="T62" fmla="*/ 314 w 4677"/>
              <a:gd name="T63" fmla="*/ 1897 h 4677"/>
              <a:gd name="T64" fmla="*/ 152 w 4677"/>
              <a:gd name="T65" fmla="*/ 1499 h 4677"/>
              <a:gd name="T66" fmla="*/ 550 w 4677"/>
              <a:gd name="T67" fmla="*/ 1293 h 4677"/>
              <a:gd name="T68" fmla="*/ 519 w 4677"/>
              <a:gd name="T69" fmla="*/ 865 h 4677"/>
              <a:gd name="T70" fmla="*/ 961 w 4677"/>
              <a:gd name="T71" fmla="*/ 792 h 4677"/>
              <a:gd name="T72" fmla="*/ 1063 w 4677"/>
              <a:gd name="T73" fmla="*/ 375 h 4677"/>
              <a:gd name="T74" fmla="*/ 1506 w 4677"/>
              <a:gd name="T75" fmla="*/ 441 h 4677"/>
              <a:gd name="T76" fmla="*/ 1733 w 4677"/>
              <a:gd name="T77" fmla="*/ 77 h 4677"/>
              <a:gd name="T78" fmla="*/ 2133 w 4677"/>
              <a:gd name="T79" fmla="*/ 277 h 4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77" h="4677">
                <a:moveTo>
                  <a:pt x="2216" y="0"/>
                </a:moveTo>
                <a:lnTo>
                  <a:pt x="2462" y="0"/>
                </a:lnTo>
                <a:lnTo>
                  <a:pt x="2544" y="277"/>
                </a:lnTo>
                <a:cubicBezTo>
                  <a:pt x="2624" y="285"/>
                  <a:pt x="2703" y="297"/>
                  <a:pt x="2781" y="314"/>
                </a:cubicBezTo>
                <a:lnTo>
                  <a:pt x="2944" y="77"/>
                </a:lnTo>
                <a:lnTo>
                  <a:pt x="3178" y="153"/>
                </a:lnTo>
                <a:lnTo>
                  <a:pt x="3171" y="441"/>
                </a:lnTo>
                <a:cubicBezTo>
                  <a:pt x="3244" y="473"/>
                  <a:pt x="3316" y="510"/>
                  <a:pt x="3385" y="550"/>
                </a:cubicBezTo>
                <a:lnTo>
                  <a:pt x="3614" y="375"/>
                </a:lnTo>
                <a:lnTo>
                  <a:pt x="3813" y="519"/>
                </a:lnTo>
                <a:lnTo>
                  <a:pt x="3716" y="792"/>
                </a:lnTo>
                <a:cubicBezTo>
                  <a:pt x="3776" y="845"/>
                  <a:pt x="3833" y="901"/>
                  <a:pt x="3886" y="961"/>
                </a:cubicBezTo>
                <a:lnTo>
                  <a:pt x="4158" y="865"/>
                </a:lnTo>
                <a:lnTo>
                  <a:pt x="4303" y="1064"/>
                </a:lnTo>
                <a:lnTo>
                  <a:pt x="4127" y="1293"/>
                </a:lnTo>
                <a:cubicBezTo>
                  <a:pt x="4168" y="1362"/>
                  <a:pt x="4204" y="1433"/>
                  <a:pt x="4236" y="1506"/>
                </a:cubicBezTo>
                <a:lnTo>
                  <a:pt x="4525" y="1499"/>
                </a:lnTo>
                <a:lnTo>
                  <a:pt x="4601" y="1733"/>
                </a:lnTo>
                <a:lnTo>
                  <a:pt x="4363" y="1897"/>
                </a:lnTo>
                <a:cubicBezTo>
                  <a:pt x="4380" y="1974"/>
                  <a:pt x="4393" y="2053"/>
                  <a:pt x="4400" y="2134"/>
                </a:cubicBezTo>
                <a:lnTo>
                  <a:pt x="4677" y="2216"/>
                </a:lnTo>
                <a:lnTo>
                  <a:pt x="4677" y="2462"/>
                </a:lnTo>
                <a:lnTo>
                  <a:pt x="4400" y="2544"/>
                </a:lnTo>
                <a:cubicBezTo>
                  <a:pt x="4393" y="2624"/>
                  <a:pt x="4380" y="2703"/>
                  <a:pt x="4363" y="2781"/>
                </a:cubicBezTo>
                <a:lnTo>
                  <a:pt x="4601" y="2945"/>
                </a:lnTo>
                <a:lnTo>
                  <a:pt x="4525" y="3178"/>
                </a:lnTo>
                <a:lnTo>
                  <a:pt x="4236" y="3171"/>
                </a:lnTo>
                <a:cubicBezTo>
                  <a:pt x="4204" y="3245"/>
                  <a:pt x="4168" y="3316"/>
                  <a:pt x="4127" y="3385"/>
                </a:cubicBezTo>
                <a:lnTo>
                  <a:pt x="4303" y="3614"/>
                </a:lnTo>
                <a:lnTo>
                  <a:pt x="4158" y="3813"/>
                </a:lnTo>
                <a:lnTo>
                  <a:pt x="3886" y="3717"/>
                </a:lnTo>
                <a:cubicBezTo>
                  <a:pt x="3833" y="3776"/>
                  <a:pt x="3776" y="3833"/>
                  <a:pt x="3716" y="3886"/>
                </a:cubicBezTo>
                <a:lnTo>
                  <a:pt x="3813" y="4159"/>
                </a:lnTo>
                <a:lnTo>
                  <a:pt x="3614" y="4303"/>
                </a:lnTo>
                <a:lnTo>
                  <a:pt x="3385" y="4128"/>
                </a:lnTo>
                <a:cubicBezTo>
                  <a:pt x="3316" y="4168"/>
                  <a:pt x="3244" y="4204"/>
                  <a:pt x="3171" y="4237"/>
                </a:cubicBezTo>
                <a:lnTo>
                  <a:pt x="3178" y="4525"/>
                </a:lnTo>
                <a:lnTo>
                  <a:pt x="2944" y="4601"/>
                </a:lnTo>
                <a:lnTo>
                  <a:pt x="2781" y="4363"/>
                </a:lnTo>
                <a:cubicBezTo>
                  <a:pt x="2703" y="4380"/>
                  <a:pt x="2624" y="4393"/>
                  <a:pt x="2544" y="4401"/>
                </a:cubicBezTo>
                <a:lnTo>
                  <a:pt x="2461" y="4677"/>
                </a:lnTo>
                <a:lnTo>
                  <a:pt x="2216" y="4677"/>
                </a:lnTo>
                <a:lnTo>
                  <a:pt x="2133" y="4401"/>
                </a:lnTo>
                <a:cubicBezTo>
                  <a:pt x="2053" y="4393"/>
                  <a:pt x="1974" y="4380"/>
                  <a:pt x="1896" y="4363"/>
                </a:cubicBezTo>
                <a:lnTo>
                  <a:pt x="1733" y="4601"/>
                </a:lnTo>
                <a:lnTo>
                  <a:pt x="1499" y="4525"/>
                </a:lnTo>
                <a:lnTo>
                  <a:pt x="1506" y="4237"/>
                </a:lnTo>
                <a:cubicBezTo>
                  <a:pt x="1433" y="4204"/>
                  <a:pt x="1361" y="4168"/>
                  <a:pt x="1293" y="4128"/>
                </a:cubicBezTo>
                <a:lnTo>
                  <a:pt x="1063" y="4303"/>
                </a:lnTo>
                <a:lnTo>
                  <a:pt x="864" y="4158"/>
                </a:lnTo>
                <a:lnTo>
                  <a:pt x="961" y="3886"/>
                </a:lnTo>
                <a:cubicBezTo>
                  <a:pt x="901" y="3833"/>
                  <a:pt x="844" y="3776"/>
                  <a:pt x="791" y="3717"/>
                </a:cubicBezTo>
                <a:lnTo>
                  <a:pt x="519" y="3813"/>
                </a:lnTo>
                <a:lnTo>
                  <a:pt x="374" y="3614"/>
                </a:lnTo>
                <a:lnTo>
                  <a:pt x="550" y="3385"/>
                </a:lnTo>
                <a:cubicBezTo>
                  <a:pt x="509" y="3316"/>
                  <a:pt x="473" y="3245"/>
                  <a:pt x="441" y="3171"/>
                </a:cubicBezTo>
                <a:lnTo>
                  <a:pt x="152" y="3178"/>
                </a:lnTo>
                <a:lnTo>
                  <a:pt x="76" y="2945"/>
                </a:lnTo>
                <a:lnTo>
                  <a:pt x="314" y="2781"/>
                </a:lnTo>
                <a:cubicBezTo>
                  <a:pt x="297" y="2703"/>
                  <a:pt x="285" y="2624"/>
                  <a:pt x="277" y="2544"/>
                </a:cubicBezTo>
                <a:lnTo>
                  <a:pt x="0" y="2462"/>
                </a:lnTo>
                <a:lnTo>
                  <a:pt x="0" y="2216"/>
                </a:lnTo>
                <a:lnTo>
                  <a:pt x="277" y="2134"/>
                </a:lnTo>
                <a:cubicBezTo>
                  <a:pt x="285" y="2053"/>
                  <a:pt x="297" y="1974"/>
                  <a:pt x="314" y="1897"/>
                </a:cubicBezTo>
                <a:lnTo>
                  <a:pt x="76" y="1733"/>
                </a:lnTo>
                <a:lnTo>
                  <a:pt x="152" y="1499"/>
                </a:lnTo>
                <a:lnTo>
                  <a:pt x="441" y="1506"/>
                </a:lnTo>
                <a:cubicBezTo>
                  <a:pt x="473" y="1433"/>
                  <a:pt x="509" y="1362"/>
                  <a:pt x="550" y="1293"/>
                </a:cubicBezTo>
                <a:lnTo>
                  <a:pt x="374" y="1064"/>
                </a:lnTo>
                <a:lnTo>
                  <a:pt x="519" y="865"/>
                </a:lnTo>
                <a:lnTo>
                  <a:pt x="791" y="961"/>
                </a:lnTo>
                <a:cubicBezTo>
                  <a:pt x="844" y="901"/>
                  <a:pt x="901" y="845"/>
                  <a:pt x="961" y="792"/>
                </a:cubicBezTo>
                <a:lnTo>
                  <a:pt x="864" y="519"/>
                </a:lnTo>
                <a:lnTo>
                  <a:pt x="1063" y="375"/>
                </a:lnTo>
                <a:lnTo>
                  <a:pt x="1293" y="550"/>
                </a:lnTo>
                <a:cubicBezTo>
                  <a:pt x="1361" y="510"/>
                  <a:pt x="1433" y="473"/>
                  <a:pt x="1506" y="441"/>
                </a:cubicBezTo>
                <a:lnTo>
                  <a:pt x="1499" y="153"/>
                </a:lnTo>
                <a:lnTo>
                  <a:pt x="1733" y="77"/>
                </a:lnTo>
                <a:lnTo>
                  <a:pt x="1896" y="314"/>
                </a:lnTo>
                <a:cubicBezTo>
                  <a:pt x="1974" y="297"/>
                  <a:pt x="2053" y="285"/>
                  <a:pt x="2133" y="277"/>
                </a:cubicBezTo>
                <a:lnTo>
                  <a:pt x="221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5" name="Freeform 6"/>
          <p:cNvSpPr/>
          <p:nvPr/>
        </p:nvSpPr>
        <p:spPr bwMode="auto">
          <a:xfrm>
            <a:off x="1248569" y="1752918"/>
            <a:ext cx="2744787" cy="2751138"/>
          </a:xfrm>
          <a:custGeom>
            <a:avLst/>
            <a:gdLst>
              <a:gd name="T0" fmla="*/ 2199 w 3758"/>
              <a:gd name="T1" fmla="*/ 270 h 3758"/>
              <a:gd name="T2" fmla="*/ 2546 w 3758"/>
              <a:gd name="T3" fmla="*/ 121 h 3758"/>
              <a:gd name="T4" fmla="*/ 2790 w 3758"/>
              <a:gd name="T5" fmla="*/ 516 h 3758"/>
              <a:gd name="T6" fmla="*/ 3168 w 3758"/>
              <a:gd name="T7" fmla="*/ 510 h 3758"/>
              <a:gd name="T8" fmla="*/ 3243 w 3758"/>
              <a:gd name="T9" fmla="*/ 968 h 3758"/>
              <a:gd name="T10" fmla="*/ 3594 w 3758"/>
              <a:gd name="T11" fmla="*/ 1107 h 3758"/>
              <a:gd name="T12" fmla="*/ 3487 w 3758"/>
              <a:gd name="T13" fmla="*/ 1559 h 3758"/>
              <a:gd name="T14" fmla="*/ 3758 w 3758"/>
              <a:gd name="T15" fmla="*/ 1822 h 3758"/>
              <a:gd name="T16" fmla="*/ 3488 w 3758"/>
              <a:gd name="T17" fmla="*/ 2199 h 3758"/>
              <a:gd name="T18" fmla="*/ 3637 w 3758"/>
              <a:gd name="T19" fmla="*/ 2545 h 3758"/>
              <a:gd name="T20" fmla="*/ 3242 w 3758"/>
              <a:gd name="T21" fmla="*/ 2790 h 3758"/>
              <a:gd name="T22" fmla="*/ 3248 w 3758"/>
              <a:gd name="T23" fmla="*/ 3167 h 3758"/>
              <a:gd name="T24" fmla="*/ 2790 w 3758"/>
              <a:gd name="T25" fmla="*/ 3242 h 3758"/>
              <a:gd name="T26" fmla="*/ 2651 w 3758"/>
              <a:gd name="T27" fmla="*/ 3593 h 3758"/>
              <a:gd name="T28" fmla="*/ 2199 w 3758"/>
              <a:gd name="T29" fmla="*/ 3487 h 3758"/>
              <a:gd name="T30" fmla="*/ 1936 w 3758"/>
              <a:gd name="T31" fmla="*/ 3758 h 3758"/>
              <a:gd name="T32" fmla="*/ 1559 w 3758"/>
              <a:gd name="T33" fmla="*/ 3487 h 3758"/>
              <a:gd name="T34" fmla="*/ 1213 w 3758"/>
              <a:gd name="T35" fmla="*/ 3637 h 3758"/>
              <a:gd name="T36" fmla="*/ 968 w 3758"/>
              <a:gd name="T37" fmla="*/ 3242 h 3758"/>
              <a:gd name="T38" fmla="*/ 591 w 3758"/>
              <a:gd name="T39" fmla="*/ 3248 h 3758"/>
              <a:gd name="T40" fmla="*/ 516 w 3758"/>
              <a:gd name="T41" fmla="*/ 2790 h 3758"/>
              <a:gd name="T42" fmla="*/ 165 w 3758"/>
              <a:gd name="T43" fmla="*/ 2651 h 3758"/>
              <a:gd name="T44" fmla="*/ 271 w 3758"/>
              <a:gd name="T45" fmla="*/ 2198 h 3758"/>
              <a:gd name="T46" fmla="*/ 0 w 3758"/>
              <a:gd name="T47" fmla="*/ 1936 h 3758"/>
              <a:gd name="T48" fmla="*/ 271 w 3758"/>
              <a:gd name="T49" fmla="*/ 1558 h 3758"/>
              <a:gd name="T50" fmla="*/ 121 w 3758"/>
              <a:gd name="T51" fmla="*/ 1212 h 3758"/>
              <a:gd name="T52" fmla="*/ 516 w 3758"/>
              <a:gd name="T53" fmla="*/ 968 h 3758"/>
              <a:gd name="T54" fmla="*/ 510 w 3758"/>
              <a:gd name="T55" fmla="*/ 590 h 3758"/>
              <a:gd name="T56" fmla="*/ 968 w 3758"/>
              <a:gd name="T57" fmla="*/ 515 h 3758"/>
              <a:gd name="T58" fmla="*/ 1107 w 3758"/>
              <a:gd name="T59" fmla="*/ 164 h 3758"/>
              <a:gd name="T60" fmla="*/ 1560 w 3758"/>
              <a:gd name="T61" fmla="*/ 271 h 3758"/>
              <a:gd name="T62" fmla="*/ 1822 w 3758"/>
              <a:gd name="T63" fmla="*/ 0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58" h="3758">
                <a:moveTo>
                  <a:pt x="1917" y="240"/>
                </a:moveTo>
                <a:cubicBezTo>
                  <a:pt x="2013" y="242"/>
                  <a:pt x="2108" y="252"/>
                  <a:pt x="2199" y="270"/>
                </a:cubicBezTo>
                <a:lnTo>
                  <a:pt x="2344" y="57"/>
                </a:lnTo>
                <a:lnTo>
                  <a:pt x="2546" y="121"/>
                </a:lnTo>
                <a:lnTo>
                  <a:pt x="2541" y="379"/>
                </a:lnTo>
                <a:cubicBezTo>
                  <a:pt x="2628" y="417"/>
                  <a:pt x="2712" y="463"/>
                  <a:pt x="2790" y="516"/>
                </a:cubicBezTo>
                <a:lnTo>
                  <a:pt x="3006" y="374"/>
                </a:lnTo>
                <a:lnTo>
                  <a:pt x="3168" y="510"/>
                </a:lnTo>
                <a:lnTo>
                  <a:pt x="3065" y="747"/>
                </a:lnTo>
                <a:cubicBezTo>
                  <a:pt x="3130" y="815"/>
                  <a:pt x="3190" y="889"/>
                  <a:pt x="3243" y="968"/>
                </a:cubicBezTo>
                <a:lnTo>
                  <a:pt x="3496" y="919"/>
                </a:lnTo>
                <a:lnTo>
                  <a:pt x="3594" y="1107"/>
                </a:lnTo>
                <a:lnTo>
                  <a:pt x="3408" y="1286"/>
                </a:lnTo>
                <a:cubicBezTo>
                  <a:pt x="3442" y="1374"/>
                  <a:pt x="3469" y="1465"/>
                  <a:pt x="3487" y="1559"/>
                </a:cubicBezTo>
                <a:lnTo>
                  <a:pt x="3740" y="1611"/>
                </a:lnTo>
                <a:lnTo>
                  <a:pt x="3758" y="1822"/>
                </a:lnTo>
                <a:lnTo>
                  <a:pt x="3518" y="1916"/>
                </a:lnTo>
                <a:cubicBezTo>
                  <a:pt x="3516" y="2013"/>
                  <a:pt x="3506" y="2107"/>
                  <a:pt x="3488" y="2199"/>
                </a:cubicBezTo>
                <a:lnTo>
                  <a:pt x="3701" y="2344"/>
                </a:lnTo>
                <a:lnTo>
                  <a:pt x="3637" y="2545"/>
                </a:lnTo>
                <a:lnTo>
                  <a:pt x="3379" y="2541"/>
                </a:lnTo>
                <a:cubicBezTo>
                  <a:pt x="3341" y="2628"/>
                  <a:pt x="3295" y="2711"/>
                  <a:pt x="3242" y="2790"/>
                </a:cubicBezTo>
                <a:lnTo>
                  <a:pt x="3384" y="3005"/>
                </a:lnTo>
                <a:lnTo>
                  <a:pt x="3248" y="3167"/>
                </a:lnTo>
                <a:lnTo>
                  <a:pt x="3011" y="3064"/>
                </a:lnTo>
                <a:cubicBezTo>
                  <a:pt x="2943" y="3130"/>
                  <a:pt x="2869" y="3189"/>
                  <a:pt x="2790" y="3242"/>
                </a:cubicBezTo>
                <a:lnTo>
                  <a:pt x="2839" y="3496"/>
                </a:lnTo>
                <a:lnTo>
                  <a:pt x="2651" y="3593"/>
                </a:lnTo>
                <a:lnTo>
                  <a:pt x="2472" y="3408"/>
                </a:lnTo>
                <a:cubicBezTo>
                  <a:pt x="2384" y="3442"/>
                  <a:pt x="2293" y="3468"/>
                  <a:pt x="2199" y="3487"/>
                </a:cubicBezTo>
                <a:lnTo>
                  <a:pt x="2147" y="3740"/>
                </a:lnTo>
                <a:lnTo>
                  <a:pt x="1936" y="3758"/>
                </a:lnTo>
                <a:lnTo>
                  <a:pt x="1842" y="3518"/>
                </a:lnTo>
                <a:cubicBezTo>
                  <a:pt x="1745" y="3516"/>
                  <a:pt x="1651" y="3505"/>
                  <a:pt x="1559" y="3487"/>
                </a:cubicBezTo>
                <a:lnTo>
                  <a:pt x="1414" y="3701"/>
                </a:lnTo>
                <a:lnTo>
                  <a:pt x="1213" y="3637"/>
                </a:lnTo>
                <a:lnTo>
                  <a:pt x="1217" y="3379"/>
                </a:lnTo>
                <a:cubicBezTo>
                  <a:pt x="1130" y="3340"/>
                  <a:pt x="1047" y="3295"/>
                  <a:pt x="968" y="3242"/>
                </a:cubicBezTo>
                <a:lnTo>
                  <a:pt x="753" y="3384"/>
                </a:lnTo>
                <a:lnTo>
                  <a:pt x="591" y="3248"/>
                </a:lnTo>
                <a:lnTo>
                  <a:pt x="694" y="3011"/>
                </a:lnTo>
                <a:cubicBezTo>
                  <a:pt x="628" y="2943"/>
                  <a:pt x="569" y="2869"/>
                  <a:pt x="516" y="2790"/>
                </a:cubicBezTo>
                <a:lnTo>
                  <a:pt x="262" y="2838"/>
                </a:lnTo>
                <a:lnTo>
                  <a:pt x="165" y="2651"/>
                </a:lnTo>
                <a:lnTo>
                  <a:pt x="350" y="2471"/>
                </a:lnTo>
                <a:cubicBezTo>
                  <a:pt x="316" y="2384"/>
                  <a:pt x="290" y="2293"/>
                  <a:pt x="271" y="2198"/>
                </a:cubicBezTo>
                <a:lnTo>
                  <a:pt x="18" y="2147"/>
                </a:lnTo>
                <a:lnTo>
                  <a:pt x="0" y="1936"/>
                </a:lnTo>
                <a:lnTo>
                  <a:pt x="240" y="1841"/>
                </a:lnTo>
                <a:cubicBezTo>
                  <a:pt x="242" y="1745"/>
                  <a:pt x="252" y="1650"/>
                  <a:pt x="271" y="1558"/>
                </a:cubicBezTo>
                <a:lnTo>
                  <a:pt x="57" y="1414"/>
                </a:lnTo>
                <a:lnTo>
                  <a:pt x="121" y="1212"/>
                </a:lnTo>
                <a:lnTo>
                  <a:pt x="379" y="1217"/>
                </a:lnTo>
                <a:cubicBezTo>
                  <a:pt x="418" y="1130"/>
                  <a:pt x="463" y="1046"/>
                  <a:pt x="516" y="968"/>
                </a:cubicBezTo>
                <a:lnTo>
                  <a:pt x="374" y="752"/>
                </a:lnTo>
                <a:lnTo>
                  <a:pt x="510" y="590"/>
                </a:lnTo>
                <a:lnTo>
                  <a:pt x="747" y="693"/>
                </a:lnTo>
                <a:cubicBezTo>
                  <a:pt x="815" y="628"/>
                  <a:pt x="889" y="568"/>
                  <a:pt x="968" y="515"/>
                </a:cubicBezTo>
                <a:lnTo>
                  <a:pt x="920" y="262"/>
                </a:lnTo>
                <a:lnTo>
                  <a:pt x="1107" y="164"/>
                </a:lnTo>
                <a:lnTo>
                  <a:pt x="1287" y="350"/>
                </a:lnTo>
                <a:cubicBezTo>
                  <a:pt x="1374" y="316"/>
                  <a:pt x="1465" y="289"/>
                  <a:pt x="1560" y="271"/>
                </a:cubicBezTo>
                <a:lnTo>
                  <a:pt x="1611" y="18"/>
                </a:lnTo>
                <a:lnTo>
                  <a:pt x="1822" y="0"/>
                </a:lnTo>
                <a:lnTo>
                  <a:pt x="1917" y="24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6" name="Freeform 7"/>
          <p:cNvSpPr/>
          <p:nvPr/>
        </p:nvSpPr>
        <p:spPr bwMode="auto">
          <a:xfrm>
            <a:off x="6923881" y="1451293"/>
            <a:ext cx="2259012" cy="2263775"/>
          </a:xfrm>
          <a:custGeom>
            <a:avLst/>
            <a:gdLst>
              <a:gd name="T0" fmla="*/ 1582 w 3091"/>
              <a:gd name="T1" fmla="*/ 0 h 3091"/>
              <a:gd name="T2" fmla="*/ 1793 w 3091"/>
              <a:gd name="T3" fmla="*/ 20 h 3091"/>
              <a:gd name="T4" fmla="*/ 1844 w 3091"/>
              <a:gd name="T5" fmla="*/ 275 h 3091"/>
              <a:gd name="T6" fmla="*/ 2145 w 3091"/>
              <a:gd name="T7" fmla="*/ 386 h 3091"/>
              <a:gd name="T8" fmla="*/ 2350 w 3091"/>
              <a:gd name="T9" fmla="*/ 226 h 3091"/>
              <a:gd name="T10" fmla="*/ 2523 w 3091"/>
              <a:gd name="T11" fmla="*/ 348 h 3091"/>
              <a:gd name="T12" fmla="*/ 2439 w 3091"/>
              <a:gd name="T13" fmla="*/ 595 h 3091"/>
              <a:gd name="T14" fmla="*/ 2644 w 3091"/>
              <a:gd name="T15" fmla="*/ 842 h 3091"/>
              <a:gd name="T16" fmla="*/ 2903 w 3091"/>
              <a:gd name="T17" fmla="*/ 805 h 3091"/>
              <a:gd name="T18" fmla="*/ 2991 w 3091"/>
              <a:gd name="T19" fmla="*/ 997 h 3091"/>
              <a:gd name="T20" fmla="*/ 2795 w 3091"/>
              <a:gd name="T21" fmla="*/ 1169 h 3091"/>
              <a:gd name="T22" fmla="*/ 2849 w 3091"/>
              <a:gd name="T23" fmla="*/ 1486 h 3091"/>
              <a:gd name="T24" fmla="*/ 3091 w 3091"/>
              <a:gd name="T25" fmla="*/ 1583 h 3091"/>
              <a:gd name="T26" fmla="*/ 3072 w 3091"/>
              <a:gd name="T27" fmla="*/ 1793 h 3091"/>
              <a:gd name="T28" fmla="*/ 2816 w 3091"/>
              <a:gd name="T29" fmla="*/ 1844 h 3091"/>
              <a:gd name="T30" fmla="*/ 2705 w 3091"/>
              <a:gd name="T31" fmla="*/ 2146 h 3091"/>
              <a:gd name="T32" fmla="*/ 2866 w 3091"/>
              <a:gd name="T33" fmla="*/ 2351 h 3091"/>
              <a:gd name="T34" fmla="*/ 2743 w 3091"/>
              <a:gd name="T35" fmla="*/ 2523 h 3091"/>
              <a:gd name="T36" fmla="*/ 2496 w 3091"/>
              <a:gd name="T37" fmla="*/ 2440 h 3091"/>
              <a:gd name="T38" fmla="*/ 2249 w 3091"/>
              <a:gd name="T39" fmla="*/ 2645 h 3091"/>
              <a:gd name="T40" fmla="*/ 2286 w 3091"/>
              <a:gd name="T41" fmla="*/ 2903 h 3091"/>
              <a:gd name="T42" fmla="*/ 2094 w 3091"/>
              <a:gd name="T43" fmla="*/ 2991 h 3091"/>
              <a:gd name="T44" fmla="*/ 1922 w 3091"/>
              <a:gd name="T45" fmla="*/ 2796 h 3091"/>
              <a:gd name="T46" fmla="*/ 1605 w 3091"/>
              <a:gd name="T47" fmla="*/ 2850 h 3091"/>
              <a:gd name="T48" fmla="*/ 1508 w 3091"/>
              <a:gd name="T49" fmla="*/ 3091 h 3091"/>
              <a:gd name="T50" fmla="*/ 1298 w 3091"/>
              <a:gd name="T51" fmla="*/ 3072 h 3091"/>
              <a:gd name="T52" fmla="*/ 1247 w 3091"/>
              <a:gd name="T53" fmla="*/ 2816 h 3091"/>
              <a:gd name="T54" fmla="*/ 945 w 3091"/>
              <a:gd name="T55" fmla="*/ 2705 h 3091"/>
              <a:gd name="T56" fmla="*/ 741 w 3091"/>
              <a:gd name="T57" fmla="*/ 2866 h 3091"/>
              <a:gd name="T58" fmla="*/ 568 w 3091"/>
              <a:gd name="T59" fmla="*/ 2744 h 3091"/>
              <a:gd name="T60" fmla="*/ 652 w 3091"/>
              <a:gd name="T61" fmla="*/ 2497 h 3091"/>
              <a:gd name="T62" fmla="*/ 446 w 3091"/>
              <a:gd name="T63" fmla="*/ 2250 h 3091"/>
              <a:gd name="T64" fmla="*/ 188 w 3091"/>
              <a:gd name="T65" fmla="*/ 2287 h 3091"/>
              <a:gd name="T66" fmla="*/ 100 w 3091"/>
              <a:gd name="T67" fmla="*/ 2094 h 3091"/>
              <a:gd name="T68" fmla="*/ 296 w 3091"/>
              <a:gd name="T69" fmla="*/ 1922 h 3091"/>
              <a:gd name="T70" fmla="*/ 242 w 3091"/>
              <a:gd name="T71" fmla="*/ 1606 h 3091"/>
              <a:gd name="T72" fmla="*/ 0 w 3091"/>
              <a:gd name="T73" fmla="*/ 1509 h 3091"/>
              <a:gd name="T74" fmla="*/ 19 w 3091"/>
              <a:gd name="T75" fmla="*/ 1298 h 3091"/>
              <a:gd name="T76" fmla="*/ 275 w 3091"/>
              <a:gd name="T77" fmla="*/ 1247 h 3091"/>
              <a:gd name="T78" fmla="*/ 386 w 3091"/>
              <a:gd name="T79" fmla="*/ 946 h 3091"/>
              <a:gd name="T80" fmla="*/ 225 w 3091"/>
              <a:gd name="T81" fmla="*/ 741 h 3091"/>
              <a:gd name="T82" fmla="*/ 348 w 3091"/>
              <a:gd name="T83" fmla="*/ 568 h 3091"/>
              <a:gd name="T84" fmla="*/ 595 w 3091"/>
              <a:gd name="T85" fmla="*/ 652 h 3091"/>
              <a:gd name="T86" fmla="*/ 841 w 3091"/>
              <a:gd name="T87" fmla="*/ 447 h 3091"/>
              <a:gd name="T88" fmla="*/ 805 w 3091"/>
              <a:gd name="T89" fmla="*/ 189 h 3091"/>
              <a:gd name="T90" fmla="*/ 997 w 3091"/>
              <a:gd name="T91" fmla="*/ 100 h 3091"/>
              <a:gd name="T92" fmla="*/ 1169 w 3091"/>
              <a:gd name="T93" fmla="*/ 296 h 3091"/>
              <a:gd name="T94" fmla="*/ 1485 w 3091"/>
              <a:gd name="T95" fmla="*/ 242 h 3091"/>
              <a:gd name="T96" fmla="*/ 1582 w 3091"/>
              <a:gd name="T97" fmla="*/ 0 h 3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1" h="3091">
                <a:moveTo>
                  <a:pt x="1582" y="0"/>
                </a:moveTo>
                <a:lnTo>
                  <a:pt x="1793" y="20"/>
                </a:lnTo>
                <a:lnTo>
                  <a:pt x="1844" y="275"/>
                </a:lnTo>
                <a:cubicBezTo>
                  <a:pt x="1950" y="300"/>
                  <a:pt x="2051" y="338"/>
                  <a:pt x="2145" y="386"/>
                </a:cubicBezTo>
                <a:lnTo>
                  <a:pt x="2350" y="226"/>
                </a:lnTo>
                <a:lnTo>
                  <a:pt x="2523" y="348"/>
                </a:lnTo>
                <a:lnTo>
                  <a:pt x="2439" y="595"/>
                </a:lnTo>
                <a:cubicBezTo>
                  <a:pt x="2517" y="668"/>
                  <a:pt x="2586" y="751"/>
                  <a:pt x="2644" y="842"/>
                </a:cubicBezTo>
                <a:lnTo>
                  <a:pt x="2903" y="805"/>
                </a:lnTo>
                <a:lnTo>
                  <a:pt x="2991" y="997"/>
                </a:lnTo>
                <a:lnTo>
                  <a:pt x="2795" y="1169"/>
                </a:lnTo>
                <a:cubicBezTo>
                  <a:pt x="2826" y="1270"/>
                  <a:pt x="2844" y="1376"/>
                  <a:pt x="2849" y="1486"/>
                </a:cubicBezTo>
                <a:lnTo>
                  <a:pt x="3091" y="1583"/>
                </a:lnTo>
                <a:lnTo>
                  <a:pt x="3072" y="1793"/>
                </a:lnTo>
                <a:lnTo>
                  <a:pt x="2816" y="1844"/>
                </a:lnTo>
                <a:cubicBezTo>
                  <a:pt x="2791" y="1951"/>
                  <a:pt x="2753" y="2052"/>
                  <a:pt x="2705" y="2146"/>
                </a:cubicBezTo>
                <a:lnTo>
                  <a:pt x="2866" y="2351"/>
                </a:lnTo>
                <a:lnTo>
                  <a:pt x="2743" y="2523"/>
                </a:lnTo>
                <a:lnTo>
                  <a:pt x="2496" y="2440"/>
                </a:lnTo>
                <a:cubicBezTo>
                  <a:pt x="2423" y="2518"/>
                  <a:pt x="2340" y="2587"/>
                  <a:pt x="2249" y="2645"/>
                </a:cubicBezTo>
                <a:lnTo>
                  <a:pt x="2286" y="2903"/>
                </a:lnTo>
                <a:lnTo>
                  <a:pt x="2094" y="2991"/>
                </a:lnTo>
                <a:lnTo>
                  <a:pt x="1922" y="2796"/>
                </a:lnTo>
                <a:cubicBezTo>
                  <a:pt x="1821" y="2826"/>
                  <a:pt x="1715" y="2845"/>
                  <a:pt x="1605" y="2850"/>
                </a:cubicBezTo>
                <a:lnTo>
                  <a:pt x="1508" y="3091"/>
                </a:lnTo>
                <a:lnTo>
                  <a:pt x="1298" y="3072"/>
                </a:lnTo>
                <a:lnTo>
                  <a:pt x="1247" y="2816"/>
                </a:lnTo>
                <a:cubicBezTo>
                  <a:pt x="1140" y="2791"/>
                  <a:pt x="1039" y="2754"/>
                  <a:pt x="945" y="2705"/>
                </a:cubicBezTo>
                <a:lnTo>
                  <a:pt x="741" y="2866"/>
                </a:lnTo>
                <a:lnTo>
                  <a:pt x="568" y="2744"/>
                </a:lnTo>
                <a:lnTo>
                  <a:pt x="652" y="2497"/>
                </a:lnTo>
                <a:cubicBezTo>
                  <a:pt x="573" y="2423"/>
                  <a:pt x="504" y="2340"/>
                  <a:pt x="446" y="2250"/>
                </a:cubicBezTo>
                <a:lnTo>
                  <a:pt x="188" y="2287"/>
                </a:lnTo>
                <a:lnTo>
                  <a:pt x="100" y="2094"/>
                </a:lnTo>
                <a:lnTo>
                  <a:pt x="296" y="1922"/>
                </a:lnTo>
                <a:cubicBezTo>
                  <a:pt x="265" y="1821"/>
                  <a:pt x="247" y="1715"/>
                  <a:pt x="242" y="1606"/>
                </a:cubicBezTo>
                <a:lnTo>
                  <a:pt x="0" y="1509"/>
                </a:lnTo>
                <a:lnTo>
                  <a:pt x="19" y="1298"/>
                </a:lnTo>
                <a:lnTo>
                  <a:pt x="275" y="1247"/>
                </a:lnTo>
                <a:cubicBezTo>
                  <a:pt x="300" y="1141"/>
                  <a:pt x="337" y="1040"/>
                  <a:pt x="386" y="946"/>
                </a:cubicBezTo>
                <a:lnTo>
                  <a:pt x="225" y="741"/>
                </a:lnTo>
                <a:lnTo>
                  <a:pt x="348" y="568"/>
                </a:lnTo>
                <a:lnTo>
                  <a:pt x="595" y="652"/>
                </a:lnTo>
                <a:cubicBezTo>
                  <a:pt x="668" y="574"/>
                  <a:pt x="751" y="505"/>
                  <a:pt x="841" y="447"/>
                </a:cubicBezTo>
                <a:lnTo>
                  <a:pt x="805" y="189"/>
                </a:lnTo>
                <a:lnTo>
                  <a:pt x="997" y="100"/>
                </a:lnTo>
                <a:lnTo>
                  <a:pt x="1169" y="296"/>
                </a:lnTo>
                <a:cubicBezTo>
                  <a:pt x="1270" y="265"/>
                  <a:pt x="1376" y="247"/>
                  <a:pt x="1485" y="242"/>
                </a:cubicBezTo>
                <a:lnTo>
                  <a:pt x="158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7" name="Freeform 8"/>
          <p:cNvSpPr/>
          <p:nvPr/>
        </p:nvSpPr>
        <p:spPr bwMode="auto">
          <a:xfrm>
            <a:off x="8746331" y="2727643"/>
            <a:ext cx="2197100" cy="2203450"/>
          </a:xfrm>
          <a:custGeom>
            <a:avLst/>
            <a:gdLst>
              <a:gd name="T0" fmla="*/ 1884 w 3008"/>
              <a:gd name="T1" fmla="*/ 247 h 3009"/>
              <a:gd name="T2" fmla="*/ 2172 w 3008"/>
              <a:gd name="T3" fmla="*/ 155 h 3009"/>
              <a:gd name="T4" fmla="*/ 2336 w 3008"/>
              <a:gd name="T5" fmla="*/ 489 h 3009"/>
              <a:gd name="T6" fmla="*/ 2638 w 3008"/>
              <a:gd name="T7" fmla="*/ 513 h 3009"/>
              <a:gd name="T8" fmla="*/ 2662 w 3008"/>
              <a:gd name="T9" fmla="*/ 884 h 3009"/>
              <a:gd name="T10" fmla="*/ 2931 w 3008"/>
              <a:gd name="T11" fmla="*/ 1023 h 3009"/>
              <a:gd name="T12" fmla="*/ 2811 w 3008"/>
              <a:gd name="T13" fmla="*/ 1375 h 3009"/>
              <a:gd name="T14" fmla="*/ 3006 w 3008"/>
              <a:gd name="T15" fmla="*/ 1605 h 3009"/>
              <a:gd name="T16" fmla="*/ 2761 w 3008"/>
              <a:gd name="T17" fmla="*/ 1885 h 3009"/>
              <a:gd name="T18" fmla="*/ 2854 w 3008"/>
              <a:gd name="T19" fmla="*/ 2173 h 3009"/>
              <a:gd name="T20" fmla="*/ 2520 w 3008"/>
              <a:gd name="T21" fmla="*/ 2337 h 3009"/>
              <a:gd name="T22" fmla="*/ 2495 w 3008"/>
              <a:gd name="T23" fmla="*/ 2638 h 3009"/>
              <a:gd name="T24" fmla="*/ 2124 w 3008"/>
              <a:gd name="T25" fmla="*/ 2662 h 3009"/>
              <a:gd name="T26" fmla="*/ 1986 w 3008"/>
              <a:gd name="T27" fmla="*/ 2931 h 3009"/>
              <a:gd name="T28" fmla="*/ 1634 w 3008"/>
              <a:gd name="T29" fmla="*/ 2811 h 3009"/>
              <a:gd name="T30" fmla="*/ 1403 w 3008"/>
              <a:gd name="T31" fmla="*/ 3007 h 3009"/>
              <a:gd name="T32" fmla="*/ 1124 w 3008"/>
              <a:gd name="T33" fmla="*/ 2762 h 3009"/>
              <a:gd name="T34" fmla="*/ 836 w 3008"/>
              <a:gd name="T35" fmla="*/ 2854 h 3009"/>
              <a:gd name="T36" fmla="*/ 672 w 3008"/>
              <a:gd name="T37" fmla="*/ 2520 h 3009"/>
              <a:gd name="T38" fmla="*/ 370 w 3008"/>
              <a:gd name="T39" fmla="*/ 2496 h 3009"/>
              <a:gd name="T40" fmla="*/ 346 w 3008"/>
              <a:gd name="T41" fmla="*/ 2125 h 3009"/>
              <a:gd name="T42" fmla="*/ 77 w 3008"/>
              <a:gd name="T43" fmla="*/ 1987 h 3009"/>
              <a:gd name="T44" fmla="*/ 197 w 3008"/>
              <a:gd name="T45" fmla="*/ 1634 h 3009"/>
              <a:gd name="T46" fmla="*/ 1 w 3008"/>
              <a:gd name="T47" fmla="*/ 1404 h 3009"/>
              <a:gd name="T48" fmla="*/ 247 w 3008"/>
              <a:gd name="T49" fmla="*/ 1124 h 3009"/>
              <a:gd name="T50" fmla="*/ 154 w 3008"/>
              <a:gd name="T51" fmla="*/ 836 h 3009"/>
              <a:gd name="T52" fmla="*/ 488 w 3008"/>
              <a:gd name="T53" fmla="*/ 672 h 3009"/>
              <a:gd name="T54" fmla="*/ 513 w 3008"/>
              <a:gd name="T55" fmla="*/ 371 h 3009"/>
              <a:gd name="T56" fmla="*/ 884 w 3008"/>
              <a:gd name="T57" fmla="*/ 347 h 3009"/>
              <a:gd name="T58" fmla="*/ 1022 w 3008"/>
              <a:gd name="T59" fmla="*/ 78 h 3009"/>
              <a:gd name="T60" fmla="*/ 1374 w 3008"/>
              <a:gd name="T61" fmla="*/ 198 h 3009"/>
              <a:gd name="T62" fmla="*/ 1605 w 3008"/>
              <a:gd name="T63" fmla="*/ 2 h 3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08" h="3009">
                <a:moveTo>
                  <a:pt x="1661" y="201"/>
                </a:moveTo>
                <a:cubicBezTo>
                  <a:pt x="1738" y="210"/>
                  <a:pt x="1812" y="226"/>
                  <a:pt x="1884" y="247"/>
                </a:cubicBezTo>
                <a:lnTo>
                  <a:pt x="2016" y="88"/>
                </a:lnTo>
                <a:lnTo>
                  <a:pt x="2172" y="155"/>
                </a:lnTo>
                <a:lnTo>
                  <a:pt x="2148" y="360"/>
                </a:lnTo>
                <a:cubicBezTo>
                  <a:pt x="2215" y="398"/>
                  <a:pt x="2278" y="441"/>
                  <a:pt x="2336" y="489"/>
                </a:cubicBezTo>
                <a:lnTo>
                  <a:pt x="2519" y="392"/>
                </a:lnTo>
                <a:lnTo>
                  <a:pt x="2638" y="513"/>
                </a:lnTo>
                <a:lnTo>
                  <a:pt x="2537" y="694"/>
                </a:lnTo>
                <a:cubicBezTo>
                  <a:pt x="2584" y="754"/>
                  <a:pt x="2626" y="817"/>
                  <a:pt x="2662" y="884"/>
                </a:cubicBezTo>
                <a:lnTo>
                  <a:pt x="2867" y="865"/>
                </a:lnTo>
                <a:lnTo>
                  <a:pt x="2931" y="1023"/>
                </a:lnTo>
                <a:lnTo>
                  <a:pt x="2769" y="1151"/>
                </a:lnTo>
                <a:cubicBezTo>
                  <a:pt x="2789" y="1223"/>
                  <a:pt x="2803" y="1298"/>
                  <a:pt x="2811" y="1375"/>
                </a:cubicBezTo>
                <a:lnTo>
                  <a:pt x="3008" y="1436"/>
                </a:lnTo>
                <a:lnTo>
                  <a:pt x="3006" y="1605"/>
                </a:lnTo>
                <a:lnTo>
                  <a:pt x="2808" y="1662"/>
                </a:lnTo>
                <a:cubicBezTo>
                  <a:pt x="2799" y="1739"/>
                  <a:pt x="2783" y="1813"/>
                  <a:pt x="2761" y="1885"/>
                </a:cubicBezTo>
                <a:lnTo>
                  <a:pt x="2920" y="2017"/>
                </a:lnTo>
                <a:lnTo>
                  <a:pt x="2854" y="2173"/>
                </a:lnTo>
                <a:lnTo>
                  <a:pt x="2648" y="2149"/>
                </a:lnTo>
                <a:cubicBezTo>
                  <a:pt x="2611" y="2215"/>
                  <a:pt x="2568" y="2278"/>
                  <a:pt x="2520" y="2337"/>
                </a:cubicBezTo>
                <a:lnTo>
                  <a:pt x="2616" y="2520"/>
                </a:lnTo>
                <a:lnTo>
                  <a:pt x="2495" y="2638"/>
                </a:lnTo>
                <a:lnTo>
                  <a:pt x="2314" y="2538"/>
                </a:lnTo>
                <a:cubicBezTo>
                  <a:pt x="2255" y="2585"/>
                  <a:pt x="2191" y="2626"/>
                  <a:pt x="2124" y="2662"/>
                </a:cubicBezTo>
                <a:lnTo>
                  <a:pt x="2143" y="2868"/>
                </a:lnTo>
                <a:lnTo>
                  <a:pt x="1986" y="2931"/>
                </a:lnTo>
                <a:lnTo>
                  <a:pt x="1857" y="2770"/>
                </a:lnTo>
                <a:cubicBezTo>
                  <a:pt x="1785" y="2790"/>
                  <a:pt x="1710" y="2804"/>
                  <a:pt x="1634" y="2811"/>
                </a:cubicBezTo>
                <a:lnTo>
                  <a:pt x="1573" y="3009"/>
                </a:lnTo>
                <a:lnTo>
                  <a:pt x="1403" y="3007"/>
                </a:lnTo>
                <a:lnTo>
                  <a:pt x="1346" y="2809"/>
                </a:lnTo>
                <a:cubicBezTo>
                  <a:pt x="1270" y="2799"/>
                  <a:pt x="1195" y="2784"/>
                  <a:pt x="1124" y="2762"/>
                </a:cubicBezTo>
                <a:lnTo>
                  <a:pt x="992" y="2921"/>
                </a:lnTo>
                <a:lnTo>
                  <a:pt x="836" y="2854"/>
                </a:lnTo>
                <a:lnTo>
                  <a:pt x="859" y="2649"/>
                </a:lnTo>
                <a:cubicBezTo>
                  <a:pt x="793" y="2612"/>
                  <a:pt x="730" y="2568"/>
                  <a:pt x="672" y="2520"/>
                </a:cubicBezTo>
                <a:lnTo>
                  <a:pt x="489" y="2617"/>
                </a:lnTo>
                <a:lnTo>
                  <a:pt x="370" y="2496"/>
                </a:lnTo>
                <a:lnTo>
                  <a:pt x="471" y="2315"/>
                </a:lnTo>
                <a:cubicBezTo>
                  <a:pt x="424" y="2255"/>
                  <a:pt x="382" y="2192"/>
                  <a:pt x="346" y="2125"/>
                </a:cubicBezTo>
                <a:lnTo>
                  <a:pt x="140" y="2144"/>
                </a:lnTo>
                <a:lnTo>
                  <a:pt x="77" y="1987"/>
                </a:lnTo>
                <a:lnTo>
                  <a:pt x="239" y="1858"/>
                </a:lnTo>
                <a:cubicBezTo>
                  <a:pt x="219" y="1786"/>
                  <a:pt x="204" y="1711"/>
                  <a:pt x="197" y="1634"/>
                </a:cubicBezTo>
                <a:lnTo>
                  <a:pt x="0" y="1573"/>
                </a:lnTo>
                <a:lnTo>
                  <a:pt x="1" y="1404"/>
                </a:lnTo>
                <a:lnTo>
                  <a:pt x="200" y="1347"/>
                </a:lnTo>
                <a:cubicBezTo>
                  <a:pt x="209" y="1271"/>
                  <a:pt x="225" y="1196"/>
                  <a:pt x="247" y="1124"/>
                </a:cubicBezTo>
                <a:lnTo>
                  <a:pt x="88" y="992"/>
                </a:lnTo>
                <a:lnTo>
                  <a:pt x="154" y="836"/>
                </a:lnTo>
                <a:lnTo>
                  <a:pt x="359" y="860"/>
                </a:lnTo>
                <a:cubicBezTo>
                  <a:pt x="397" y="794"/>
                  <a:pt x="440" y="731"/>
                  <a:pt x="488" y="672"/>
                </a:cubicBezTo>
                <a:lnTo>
                  <a:pt x="391" y="489"/>
                </a:lnTo>
                <a:lnTo>
                  <a:pt x="513" y="371"/>
                </a:lnTo>
                <a:lnTo>
                  <a:pt x="693" y="471"/>
                </a:lnTo>
                <a:cubicBezTo>
                  <a:pt x="753" y="424"/>
                  <a:pt x="817" y="383"/>
                  <a:pt x="884" y="347"/>
                </a:cubicBezTo>
                <a:lnTo>
                  <a:pt x="865" y="141"/>
                </a:lnTo>
                <a:lnTo>
                  <a:pt x="1022" y="78"/>
                </a:lnTo>
                <a:lnTo>
                  <a:pt x="1150" y="240"/>
                </a:lnTo>
                <a:cubicBezTo>
                  <a:pt x="1223" y="219"/>
                  <a:pt x="1297" y="205"/>
                  <a:pt x="1374" y="198"/>
                </a:cubicBezTo>
                <a:lnTo>
                  <a:pt x="1435" y="0"/>
                </a:lnTo>
                <a:lnTo>
                  <a:pt x="1605" y="2"/>
                </a:lnTo>
                <a:lnTo>
                  <a:pt x="1661" y="20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8" name="椭圆 77"/>
          <p:cNvSpPr/>
          <p:nvPr/>
        </p:nvSpPr>
        <p:spPr>
          <a:xfrm>
            <a:off x="1622424" y="2129949"/>
            <a:ext cx="1997076" cy="1997076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9" name="椭圆 78"/>
          <p:cNvSpPr/>
          <p:nvPr/>
        </p:nvSpPr>
        <p:spPr>
          <a:xfrm>
            <a:off x="4299284" y="2504831"/>
            <a:ext cx="2564938" cy="256493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0" name="椭圆 79"/>
          <p:cNvSpPr/>
          <p:nvPr/>
        </p:nvSpPr>
        <p:spPr>
          <a:xfrm>
            <a:off x="7289798" y="1819591"/>
            <a:ext cx="1527178" cy="152717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1" name="椭圆 80"/>
          <p:cNvSpPr/>
          <p:nvPr/>
        </p:nvSpPr>
        <p:spPr>
          <a:xfrm>
            <a:off x="9044781" y="3038793"/>
            <a:ext cx="1581150" cy="1581150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2" name="矩形 81"/>
          <p:cNvSpPr/>
          <p:nvPr/>
        </p:nvSpPr>
        <p:spPr>
          <a:xfrm>
            <a:off x="1847515" y="2894978"/>
            <a:ext cx="1713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在这里输入您的文字内容，或将您的文字复制在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输入或复制您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737814" y="2592080"/>
            <a:ext cx="1802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772882" y="3510527"/>
            <a:ext cx="1818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在这里输入您的文字内容，或将您的文字复制在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输入或复制您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729033" y="3131114"/>
            <a:ext cx="1802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303429" y="2182431"/>
            <a:ext cx="15714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443048" y="2457809"/>
            <a:ext cx="1412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在这里输入您的文字内容，或将您的文字复制在这里。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9041702" y="3385022"/>
            <a:ext cx="15714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9181321" y="3669544"/>
            <a:ext cx="1412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在这里输入您的文字内容，或将您的文字复制在这里。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关键技术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5 -3.33333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90000" decel="1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-3.33333E-6 L -0.25 -3.33333E-6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90000" decel="1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1.48148E-6 L -0.25 1.48148E-6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79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7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6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76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9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9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20" grpId="0"/>
      <p:bldP spid="20" grpId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2653" y="1002652"/>
            <a:ext cx="6882103" cy="48768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6145778" y="1881781"/>
            <a:ext cx="1783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 / 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45778" y="2537859"/>
            <a:ext cx="3261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 / 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研究方法与思路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145530" y="3194050"/>
            <a:ext cx="38188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 / 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关键技术与实践难点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145778" y="3850015"/>
            <a:ext cx="3129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 / 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研究成果与应用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145778" y="4506093"/>
            <a:ext cx="236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05 / 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相关建议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145778" y="5162172"/>
            <a:ext cx="248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CN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06 / 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论文总结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46125" y="2177881"/>
            <a:ext cx="2203800" cy="2502239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" name="Freeform 5"/>
          <p:cNvSpPr/>
          <p:nvPr/>
        </p:nvSpPr>
        <p:spPr bwMode="auto">
          <a:xfrm>
            <a:off x="1847682" y="1611939"/>
            <a:ext cx="3200686" cy="3634123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 flipH="1">
            <a:off x="2339090" y="2921169"/>
            <a:ext cx="221787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16200000">
            <a:off x="10946518" y="3142632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9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19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49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9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4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2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" grpId="0" animBg="1"/>
      <p:bldP spid="5" grpId="1" animBg="1"/>
      <p:bldP spid="5" grpId="2" animBg="1"/>
      <p:bldP spid="15" grpId="0" animBg="1"/>
      <p:bldP spid="15" grpId="1" animBg="1"/>
      <p:bldP spid="15" grpId="2" animBg="1"/>
      <p:bldP spid="45" grpId="0"/>
      <p:bldP spid="45" grpId="1"/>
      <p:bldP spid="45" grpId="2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08362" y="3973516"/>
            <a:ext cx="3143250" cy="416844"/>
          </a:xfrm>
          <a:prstGeom prst="rect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5" name="矩形 24"/>
          <p:cNvSpPr/>
          <p:nvPr/>
        </p:nvSpPr>
        <p:spPr>
          <a:xfrm>
            <a:off x="3421825" y="3063335"/>
            <a:ext cx="3143250" cy="416844"/>
          </a:xfrm>
          <a:prstGeom prst="rect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6235288" y="2153155"/>
            <a:ext cx="3143250" cy="416844"/>
          </a:xfrm>
          <a:prstGeom prst="rect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9048750" y="1242975"/>
            <a:ext cx="3143250" cy="416844"/>
          </a:xfrm>
          <a:prstGeom prst="rect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3" name="矩形 52"/>
          <p:cNvSpPr/>
          <p:nvPr/>
        </p:nvSpPr>
        <p:spPr>
          <a:xfrm>
            <a:off x="9658493" y="1832772"/>
            <a:ext cx="1850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845031" y="2752097"/>
            <a:ext cx="1850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994992" y="3671415"/>
            <a:ext cx="1850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18105" y="4574670"/>
            <a:ext cx="1850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565075" y="4948695"/>
            <a:ext cx="4944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</a:t>
            </a:r>
            <a:r>
              <a:rPr lang="zh-CN" altLang="en-US" sz="14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r>
              <a:rPr lang="zh-CN" altLang="en-US" sz="1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598180" y="1361493"/>
            <a:ext cx="582764" cy="581536"/>
          </a:xfrm>
          <a:custGeom>
            <a:avLst/>
            <a:gdLst>
              <a:gd name="T0" fmla="*/ 2070 w 4140"/>
              <a:gd name="T1" fmla="*/ 0 h 4140"/>
              <a:gd name="T2" fmla="*/ 3534 w 4140"/>
              <a:gd name="T3" fmla="*/ 606 h 4140"/>
              <a:gd name="T4" fmla="*/ 4140 w 4140"/>
              <a:gd name="T5" fmla="*/ 2070 h 4140"/>
              <a:gd name="T6" fmla="*/ 3534 w 4140"/>
              <a:gd name="T7" fmla="*/ 3534 h 4140"/>
              <a:gd name="T8" fmla="*/ 2070 w 4140"/>
              <a:gd name="T9" fmla="*/ 4140 h 4140"/>
              <a:gd name="T10" fmla="*/ 607 w 4140"/>
              <a:gd name="T11" fmla="*/ 3534 h 4140"/>
              <a:gd name="T12" fmla="*/ 0 w 4140"/>
              <a:gd name="T13" fmla="*/ 2070 h 4140"/>
              <a:gd name="T14" fmla="*/ 607 w 4140"/>
              <a:gd name="T15" fmla="*/ 606 h 4140"/>
              <a:gd name="T16" fmla="*/ 2070 w 4140"/>
              <a:gd name="T17" fmla="*/ 0 h 4140"/>
              <a:gd name="T18" fmla="*/ 2685 w 4140"/>
              <a:gd name="T19" fmla="*/ 1455 h 4140"/>
              <a:gd name="T20" fmla="*/ 2070 w 4140"/>
              <a:gd name="T21" fmla="*/ 1200 h 4140"/>
              <a:gd name="T22" fmla="*/ 1455 w 4140"/>
              <a:gd name="T23" fmla="*/ 1455 h 4140"/>
              <a:gd name="T24" fmla="*/ 1200 w 4140"/>
              <a:gd name="T25" fmla="*/ 2070 h 4140"/>
              <a:gd name="T26" fmla="*/ 1455 w 4140"/>
              <a:gd name="T27" fmla="*/ 2685 h 4140"/>
              <a:gd name="T28" fmla="*/ 2070 w 4140"/>
              <a:gd name="T29" fmla="*/ 2940 h 4140"/>
              <a:gd name="T30" fmla="*/ 2685 w 4140"/>
              <a:gd name="T31" fmla="*/ 2685 h 4140"/>
              <a:gd name="T32" fmla="*/ 2940 w 4140"/>
              <a:gd name="T33" fmla="*/ 2070 h 4140"/>
              <a:gd name="T34" fmla="*/ 2685 w 4140"/>
              <a:gd name="T35" fmla="*/ 1455 h 4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40" h="4140">
                <a:moveTo>
                  <a:pt x="2070" y="0"/>
                </a:moveTo>
                <a:cubicBezTo>
                  <a:pt x="2642" y="0"/>
                  <a:pt x="3159" y="232"/>
                  <a:pt x="3534" y="606"/>
                </a:cubicBezTo>
                <a:cubicBezTo>
                  <a:pt x="3909" y="981"/>
                  <a:pt x="4140" y="1499"/>
                  <a:pt x="4140" y="2070"/>
                </a:cubicBezTo>
                <a:cubicBezTo>
                  <a:pt x="4140" y="2642"/>
                  <a:pt x="3909" y="3159"/>
                  <a:pt x="3534" y="3534"/>
                </a:cubicBezTo>
                <a:cubicBezTo>
                  <a:pt x="3159" y="3908"/>
                  <a:pt x="2642" y="4140"/>
                  <a:pt x="2070" y="4140"/>
                </a:cubicBezTo>
                <a:cubicBezTo>
                  <a:pt x="1499" y="4140"/>
                  <a:pt x="981" y="3908"/>
                  <a:pt x="607" y="3534"/>
                </a:cubicBezTo>
                <a:cubicBezTo>
                  <a:pt x="232" y="3159"/>
                  <a:pt x="0" y="2642"/>
                  <a:pt x="0" y="2070"/>
                </a:cubicBezTo>
                <a:cubicBezTo>
                  <a:pt x="0" y="1499"/>
                  <a:pt x="232" y="981"/>
                  <a:pt x="607" y="606"/>
                </a:cubicBezTo>
                <a:cubicBezTo>
                  <a:pt x="981" y="232"/>
                  <a:pt x="1499" y="0"/>
                  <a:pt x="2070" y="0"/>
                </a:cubicBezTo>
                <a:close/>
                <a:moveTo>
                  <a:pt x="2685" y="1455"/>
                </a:moveTo>
                <a:cubicBezTo>
                  <a:pt x="2528" y="1297"/>
                  <a:pt x="2310" y="1200"/>
                  <a:pt x="2070" y="1200"/>
                </a:cubicBezTo>
                <a:cubicBezTo>
                  <a:pt x="1830" y="1200"/>
                  <a:pt x="1612" y="1297"/>
                  <a:pt x="1455" y="1455"/>
                </a:cubicBezTo>
                <a:cubicBezTo>
                  <a:pt x="1298" y="1612"/>
                  <a:pt x="1200" y="1830"/>
                  <a:pt x="1200" y="2070"/>
                </a:cubicBezTo>
                <a:cubicBezTo>
                  <a:pt x="1200" y="2310"/>
                  <a:pt x="1298" y="2528"/>
                  <a:pt x="1455" y="2685"/>
                </a:cubicBezTo>
                <a:cubicBezTo>
                  <a:pt x="1612" y="2843"/>
                  <a:pt x="1830" y="2940"/>
                  <a:pt x="2070" y="2940"/>
                </a:cubicBezTo>
                <a:cubicBezTo>
                  <a:pt x="2310" y="2940"/>
                  <a:pt x="2528" y="2843"/>
                  <a:pt x="2685" y="2685"/>
                </a:cubicBezTo>
                <a:cubicBezTo>
                  <a:pt x="2843" y="2528"/>
                  <a:pt x="2940" y="2310"/>
                  <a:pt x="2940" y="2070"/>
                </a:cubicBezTo>
                <a:cubicBezTo>
                  <a:pt x="2940" y="1830"/>
                  <a:pt x="2843" y="1612"/>
                  <a:pt x="2685" y="1455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1504499" y="1242975"/>
            <a:ext cx="1255799" cy="1530908"/>
          </a:xfrm>
          <a:custGeom>
            <a:avLst/>
            <a:gdLst>
              <a:gd name="T0" fmla="*/ 1123 w 8917"/>
              <a:gd name="T1" fmla="*/ 5709 h 10898"/>
              <a:gd name="T2" fmla="*/ 281 w 8917"/>
              <a:gd name="T3" fmla="*/ 5777 h 10898"/>
              <a:gd name="T4" fmla="*/ 213 w 8917"/>
              <a:gd name="T5" fmla="*/ 4935 h 10898"/>
              <a:gd name="T6" fmla="*/ 8609 w 8917"/>
              <a:gd name="T7" fmla="*/ 5602 h 10898"/>
              <a:gd name="T8" fmla="*/ 8917 w 8917"/>
              <a:gd name="T9" fmla="*/ 6005 h 10898"/>
              <a:gd name="T10" fmla="*/ 8567 w 8917"/>
              <a:gd name="T11" fmla="*/ 6375 h 10898"/>
              <a:gd name="T12" fmla="*/ 4524 w 8917"/>
              <a:gd name="T13" fmla="*/ 10648 h 10898"/>
              <a:gd name="T14" fmla="*/ 3680 w 8917"/>
              <a:gd name="T15" fmla="*/ 10671 h 10898"/>
              <a:gd name="T16" fmla="*/ 3657 w 8917"/>
              <a:gd name="T17" fmla="*/ 9827 h 10898"/>
              <a:gd name="T18" fmla="*/ 7339 w 8917"/>
              <a:gd name="T19" fmla="*/ 5936 h 10898"/>
              <a:gd name="T20" fmla="*/ 1123 w 8917"/>
              <a:gd name="T21" fmla="*/ 5709 h 10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17" h="10898">
                <a:moveTo>
                  <a:pt x="1123" y="5709"/>
                </a:moveTo>
                <a:cubicBezTo>
                  <a:pt x="909" y="5960"/>
                  <a:pt x="532" y="5990"/>
                  <a:pt x="281" y="5777"/>
                </a:cubicBezTo>
                <a:cubicBezTo>
                  <a:pt x="30" y="5563"/>
                  <a:pt x="0" y="5186"/>
                  <a:pt x="213" y="4935"/>
                </a:cubicBezTo>
                <a:cubicBezTo>
                  <a:pt x="225" y="4921"/>
                  <a:pt x="4318" y="0"/>
                  <a:pt x="8609" y="5602"/>
                </a:cubicBezTo>
                <a:lnTo>
                  <a:pt x="8917" y="6005"/>
                </a:lnTo>
                <a:lnTo>
                  <a:pt x="8567" y="6375"/>
                </a:lnTo>
                <a:lnTo>
                  <a:pt x="4524" y="10648"/>
                </a:lnTo>
                <a:cubicBezTo>
                  <a:pt x="4297" y="10887"/>
                  <a:pt x="3920" y="10898"/>
                  <a:pt x="3680" y="10671"/>
                </a:cubicBezTo>
                <a:cubicBezTo>
                  <a:pt x="3441" y="10445"/>
                  <a:pt x="3430" y="10067"/>
                  <a:pt x="3657" y="9827"/>
                </a:cubicBezTo>
                <a:lnTo>
                  <a:pt x="7339" y="5936"/>
                </a:lnTo>
                <a:cubicBezTo>
                  <a:pt x="4082" y="2149"/>
                  <a:pt x="1131" y="5698"/>
                  <a:pt x="1123" y="5709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1702848" y="1920308"/>
            <a:ext cx="665051" cy="1877250"/>
          </a:xfrm>
          <a:custGeom>
            <a:avLst/>
            <a:gdLst>
              <a:gd name="T0" fmla="*/ 3659 w 4726"/>
              <a:gd name="T1" fmla="*/ 223 h 13369"/>
              <a:gd name="T2" fmla="*/ 4503 w 4726"/>
              <a:gd name="T3" fmla="*/ 261 h 13369"/>
              <a:gd name="T4" fmla="*/ 4466 w 4726"/>
              <a:gd name="T5" fmla="*/ 1104 h 13369"/>
              <a:gd name="T6" fmla="*/ 2074 w 4726"/>
              <a:gd name="T7" fmla="*/ 3295 h 13369"/>
              <a:gd name="T8" fmla="*/ 1225 w 4726"/>
              <a:gd name="T9" fmla="*/ 4658 h 13369"/>
              <a:gd name="T10" fmla="*/ 2112 w 4726"/>
              <a:gd name="T11" fmla="*/ 6320 h 13369"/>
              <a:gd name="T12" fmla="*/ 4206 w 4726"/>
              <a:gd name="T13" fmla="*/ 11721 h 13369"/>
              <a:gd name="T14" fmla="*/ 4203 w 4726"/>
              <a:gd name="T15" fmla="*/ 12769 h 13369"/>
              <a:gd name="T16" fmla="*/ 3603 w 4726"/>
              <a:gd name="T17" fmla="*/ 13369 h 13369"/>
              <a:gd name="T18" fmla="*/ 3003 w 4726"/>
              <a:gd name="T19" fmla="*/ 12769 h 13369"/>
              <a:gd name="T20" fmla="*/ 3011 w 4726"/>
              <a:gd name="T21" fmla="*/ 11716 h 13369"/>
              <a:gd name="T22" fmla="*/ 1235 w 4726"/>
              <a:gd name="T23" fmla="*/ 7136 h 13369"/>
              <a:gd name="T24" fmla="*/ 30 w 4726"/>
              <a:gd name="T25" fmla="*/ 4616 h 13369"/>
              <a:gd name="T26" fmla="*/ 1268 w 4726"/>
              <a:gd name="T27" fmla="*/ 2414 h 13369"/>
              <a:gd name="T28" fmla="*/ 3659 w 4726"/>
              <a:gd name="T29" fmla="*/ 223 h 1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26" h="13369">
                <a:moveTo>
                  <a:pt x="3659" y="223"/>
                </a:moveTo>
                <a:cubicBezTo>
                  <a:pt x="3903" y="0"/>
                  <a:pt x="4281" y="17"/>
                  <a:pt x="4503" y="261"/>
                </a:cubicBezTo>
                <a:cubicBezTo>
                  <a:pt x="4726" y="504"/>
                  <a:pt x="4709" y="882"/>
                  <a:pt x="4466" y="1104"/>
                </a:cubicBezTo>
                <a:lnTo>
                  <a:pt x="2074" y="3295"/>
                </a:lnTo>
                <a:cubicBezTo>
                  <a:pt x="1544" y="3780"/>
                  <a:pt x="1242" y="4219"/>
                  <a:pt x="1225" y="4658"/>
                </a:cubicBezTo>
                <a:cubicBezTo>
                  <a:pt x="1208" y="5113"/>
                  <a:pt x="1484" y="5645"/>
                  <a:pt x="2112" y="6320"/>
                </a:cubicBezTo>
                <a:cubicBezTo>
                  <a:pt x="4230" y="8594"/>
                  <a:pt x="4229" y="8769"/>
                  <a:pt x="4206" y="11721"/>
                </a:cubicBezTo>
                <a:cubicBezTo>
                  <a:pt x="4205" y="11891"/>
                  <a:pt x="4203" y="12080"/>
                  <a:pt x="4203" y="12769"/>
                </a:cubicBezTo>
                <a:cubicBezTo>
                  <a:pt x="4203" y="13100"/>
                  <a:pt x="3935" y="13369"/>
                  <a:pt x="3603" y="13369"/>
                </a:cubicBezTo>
                <a:cubicBezTo>
                  <a:pt x="3272" y="13369"/>
                  <a:pt x="3003" y="13100"/>
                  <a:pt x="3003" y="12769"/>
                </a:cubicBezTo>
                <a:cubicBezTo>
                  <a:pt x="3003" y="12680"/>
                  <a:pt x="3007" y="12173"/>
                  <a:pt x="3011" y="11716"/>
                </a:cubicBezTo>
                <a:cubicBezTo>
                  <a:pt x="3030" y="9212"/>
                  <a:pt x="3031" y="9064"/>
                  <a:pt x="1235" y="7136"/>
                </a:cubicBezTo>
                <a:cubicBezTo>
                  <a:pt x="375" y="6211"/>
                  <a:pt x="0" y="5401"/>
                  <a:pt x="30" y="4616"/>
                </a:cubicBezTo>
                <a:cubicBezTo>
                  <a:pt x="60" y="3815"/>
                  <a:pt x="501" y="3116"/>
                  <a:pt x="1268" y="2414"/>
                </a:cubicBezTo>
                <a:lnTo>
                  <a:pt x="3659" y="223"/>
                </a:ln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907611" y="2894243"/>
            <a:ext cx="933405" cy="552674"/>
          </a:xfrm>
          <a:custGeom>
            <a:avLst/>
            <a:gdLst>
              <a:gd name="T0" fmla="*/ 354 w 6628"/>
              <a:gd name="T1" fmla="*/ 1922 h 3936"/>
              <a:gd name="T2" fmla="*/ 181 w 6628"/>
              <a:gd name="T3" fmla="*/ 1093 h 3936"/>
              <a:gd name="T4" fmla="*/ 1010 w 6628"/>
              <a:gd name="T5" fmla="*/ 919 h 3936"/>
              <a:gd name="T6" fmla="*/ 5555 w 6628"/>
              <a:gd name="T7" fmla="*/ 227 h 3936"/>
              <a:gd name="T8" fmla="*/ 6401 w 6628"/>
              <a:gd name="T9" fmla="*/ 252 h 3936"/>
              <a:gd name="T10" fmla="*/ 6376 w 6628"/>
              <a:gd name="T11" fmla="*/ 1099 h 3936"/>
              <a:gd name="T12" fmla="*/ 354 w 6628"/>
              <a:gd name="T13" fmla="*/ 1922 h 3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28" h="3936">
                <a:moveTo>
                  <a:pt x="354" y="1922"/>
                </a:moveTo>
                <a:cubicBezTo>
                  <a:pt x="77" y="1741"/>
                  <a:pt x="0" y="1370"/>
                  <a:pt x="181" y="1093"/>
                </a:cubicBezTo>
                <a:cubicBezTo>
                  <a:pt x="362" y="816"/>
                  <a:pt x="733" y="738"/>
                  <a:pt x="1010" y="919"/>
                </a:cubicBezTo>
                <a:cubicBezTo>
                  <a:pt x="1017" y="923"/>
                  <a:pt x="3227" y="2410"/>
                  <a:pt x="5555" y="227"/>
                </a:cubicBezTo>
                <a:cubicBezTo>
                  <a:pt x="5796" y="0"/>
                  <a:pt x="6175" y="12"/>
                  <a:pt x="6401" y="252"/>
                </a:cubicBezTo>
                <a:cubicBezTo>
                  <a:pt x="6628" y="493"/>
                  <a:pt x="6616" y="872"/>
                  <a:pt x="6376" y="1099"/>
                </a:cubicBezTo>
                <a:cubicBezTo>
                  <a:pt x="3351" y="3936"/>
                  <a:pt x="363" y="1928"/>
                  <a:pt x="354" y="1922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2706258" y="2140150"/>
            <a:ext cx="830854" cy="518286"/>
          </a:xfrm>
          <a:custGeom>
            <a:avLst/>
            <a:gdLst>
              <a:gd name="T0" fmla="*/ 185 w 5902"/>
              <a:gd name="T1" fmla="*/ 1017 h 3689"/>
              <a:gd name="T2" fmla="*/ 347 w 5902"/>
              <a:gd name="T3" fmla="*/ 185 h 3689"/>
              <a:gd name="T4" fmla="*/ 1179 w 5902"/>
              <a:gd name="T5" fmla="*/ 346 h 3689"/>
              <a:gd name="T6" fmla="*/ 5045 w 5902"/>
              <a:gd name="T7" fmla="*/ 1421 h 3689"/>
              <a:gd name="T8" fmla="*/ 5799 w 5902"/>
              <a:gd name="T9" fmla="*/ 1806 h 3689"/>
              <a:gd name="T10" fmla="*/ 5415 w 5902"/>
              <a:gd name="T11" fmla="*/ 2560 h 3689"/>
              <a:gd name="T12" fmla="*/ 185 w 5902"/>
              <a:gd name="T13" fmla="*/ 1017 h 3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2" h="3689">
                <a:moveTo>
                  <a:pt x="185" y="1017"/>
                </a:moveTo>
                <a:cubicBezTo>
                  <a:pt x="0" y="742"/>
                  <a:pt x="72" y="370"/>
                  <a:pt x="347" y="185"/>
                </a:cubicBezTo>
                <a:cubicBezTo>
                  <a:pt x="621" y="0"/>
                  <a:pt x="993" y="72"/>
                  <a:pt x="1179" y="346"/>
                </a:cubicBezTo>
                <a:cubicBezTo>
                  <a:pt x="1182" y="352"/>
                  <a:pt x="2446" y="2268"/>
                  <a:pt x="5045" y="1421"/>
                </a:cubicBezTo>
                <a:cubicBezTo>
                  <a:pt x="5359" y="1319"/>
                  <a:pt x="5697" y="1491"/>
                  <a:pt x="5799" y="1806"/>
                </a:cubicBezTo>
                <a:cubicBezTo>
                  <a:pt x="5902" y="2120"/>
                  <a:pt x="5729" y="2458"/>
                  <a:pt x="5415" y="2560"/>
                </a:cubicBezTo>
                <a:cubicBezTo>
                  <a:pt x="1949" y="3689"/>
                  <a:pt x="190" y="1024"/>
                  <a:pt x="185" y="1017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99987" y="3960453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输入难点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13450" y="3050272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26913" y="2140092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540375" y="1229912"/>
            <a:ext cx="2160000" cy="41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实践难点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1" name="等腰三角形 30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49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49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49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49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49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3" grpId="0"/>
      <p:bldP spid="56" grpId="0"/>
      <p:bldP spid="57" grpId="0"/>
      <p:bldP spid="58" grpId="0"/>
      <p:bldP spid="59" grpId="0"/>
      <p:bldP spid="5" grpId="0" animBg="1"/>
      <p:bldP spid="6" grpId="0" animBg="1"/>
      <p:bldP spid="9" grpId="0" animBg="1"/>
      <p:bldP spid="10" grpId="0" animBg="1"/>
      <p:bldP spid="11" grpId="0" animBg="1"/>
      <p:bldP spid="23" grpId="0"/>
      <p:bldP spid="28" grpId="0"/>
      <p:bldP spid="29" grpId="0"/>
      <p:bldP spid="30" grpId="0"/>
      <p:bldP spid="22" grpId="0"/>
      <p:bldP spid="22" grpId="1"/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06115" y="2075184"/>
            <a:ext cx="1720431" cy="2134001"/>
            <a:chOff x="1110504" y="1492274"/>
            <a:chExt cx="1909505" cy="2368526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5" name="组合 4"/>
            <p:cNvGrpSpPr/>
            <p:nvPr/>
          </p:nvGrpSpPr>
          <p:grpSpPr>
            <a:xfrm rot="10985882">
              <a:off x="2272100" y="1492274"/>
              <a:ext cx="747909" cy="1173537"/>
              <a:chOff x="1335314" y="4786756"/>
              <a:chExt cx="1122806" cy="1761783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 rot="21435440">
                <a:off x="1441603" y="4786756"/>
                <a:ext cx="1016517" cy="1761783"/>
                <a:chOff x="4376258" y="4808160"/>
                <a:chExt cx="1016517" cy="1761783"/>
              </a:xfrm>
              <a:grpFill/>
            </p:grpSpPr>
            <p:sp>
              <p:nvSpPr>
                <p:cNvPr id="11" name="任意多边形 10"/>
                <p:cNvSpPr/>
                <p:nvPr/>
              </p:nvSpPr>
              <p:spPr>
                <a:xfrm rot="18857641">
                  <a:off x="3748178" y="5511022"/>
                  <a:ext cx="1687001" cy="430842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同心圆 5"/>
            <p:cNvSpPr/>
            <p:nvPr/>
          </p:nvSpPr>
          <p:spPr>
            <a:xfrm>
              <a:off x="1110504" y="2397820"/>
              <a:ext cx="1462980" cy="1462980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55441" y="1498161"/>
            <a:ext cx="2290113" cy="2711024"/>
            <a:chOff x="3743675" y="972847"/>
            <a:chExt cx="2541794" cy="3008963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14" name="组合 13"/>
            <p:cNvGrpSpPr/>
            <p:nvPr/>
          </p:nvGrpSpPr>
          <p:grpSpPr>
            <a:xfrm rot="11163297">
              <a:off x="5364849" y="972847"/>
              <a:ext cx="920620" cy="1444536"/>
              <a:chOff x="1335314" y="4786756"/>
              <a:chExt cx="1122806" cy="1761783"/>
            </a:xfrm>
            <a:grpFill/>
          </p:grpSpPr>
          <p:grpSp>
            <p:nvGrpSpPr>
              <p:cNvPr id="16" name="组合 15"/>
              <p:cNvGrpSpPr/>
              <p:nvPr/>
            </p:nvGrpSpPr>
            <p:grpSpPr>
              <a:xfrm rot="21435440">
                <a:off x="1441601" y="4786756"/>
                <a:ext cx="1016519" cy="1761783"/>
                <a:chOff x="4376256" y="4808160"/>
                <a:chExt cx="1016519" cy="1761783"/>
              </a:xfrm>
              <a:grpFill/>
            </p:grpSpPr>
            <p:sp>
              <p:nvSpPr>
                <p:cNvPr id="18" name="任意多边形 17"/>
                <p:cNvSpPr/>
                <p:nvPr/>
              </p:nvSpPr>
              <p:spPr>
                <a:xfrm rot="18857641">
                  <a:off x="3748177" y="5511021"/>
                  <a:ext cx="1687001" cy="430843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同心圆 14"/>
            <p:cNvSpPr/>
            <p:nvPr/>
          </p:nvSpPr>
          <p:spPr>
            <a:xfrm>
              <a:off x="3743675" y="2046514"/>
              <a:ext cx="1935296" cy="1935296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75683" y="1003359"/>
            <a:ext cx="2932718" cy="3205826"/>
            <a:chOff x="6928897" y="501066"/>
            <a:chExt cx="3255021" cy="3558143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6928897" y="1695115"/>
              <a:ext cx="2364094" cy="2364094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11228489">
              <a:off x="9086218" y="501066"/>
              <a:ext cx="1097700" cy="1722391"/>
              <a:chOff x="1335314" y="4786756"/>
              <a:chExt cx="1122806" cy="1761783"/>
            </a:xfrm>
            <a:grpFill/>
          </p:grpSpPr>
          <p:grpSp>
            <p:nvGrpSpPr>
              <p:cNvPr id="23" name="组合 22"/>
              <p:cNvGrpSpPr/>
              <p:nvPr/>
            </p:nvGrpSpPr>
            <p:grpSpPr>
              <a:xfrm rot="21435440">
                <a:off x="1441603" y="4786756"/>
                <a:ext cx="1016517" cy="1761783"/>
                <a:chOff x="4376258" y="4808160"/>
                <a:chExt cx="1016517" cy="1761783"/>
              </a:xfrm>
              <a:grpFill/>
            </p:grpSpPr>
            <p:sp>
              <p:nvSpPr>
                <p:cNvPr id="25" name="任意多边形 24"/>
                <p:cNvSpPr/>
                <p:nvPr/>
              </p:nvSpPr>
              <p:spPr>
                <a:xfrm rot="18857641">
                  <a:off x="3748178" y="5511022"/>
                  <a:ext cx="1687001" cy="430842"/>
                </a:xfrm>
                <a:custGeom>
                  <a:avLst/>
                  <a:gdLst>
                    <a:gd name="connsiteX0" fmla="*/ 1540473 w 1550160"/>
                    <a:gd name="connsiteY0" fmla="*/ 0 h 430842"/>
                    <a:gd name="connsiteX1" fmla="*/ 1550160 w 1550160"/>
                    <a:gd name="connsiteY1" fmla="*/ 430842 h 430842"/>
                    <a:gd name="connsiteX2" fmla="*/ 208312 w 1550160"/>
                    <a:gd name="connsiteY2" fmla="*/ 430842 h 430842"/>
                    <a:gd name="connsiteX3" fmla="*/ 0 w 1550160"/>
                    <a:gd name="connsiteY3" fmla="*/ 222530 h 430842"/>
                    <a:gd name="connsiteX4" fmla="*/ 0 w 1550160"/>
                    <a:gd name="connsiteY4" fmla="*/ 208312 h 430842"/>
                    <a:gd name="connsiteX5" fmla="*/ 208312 w 1550160"/>
                    <a:gd name="connsiteY5" fmla="*/ 0 h 43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0160" h="430842">
                      <a:moveTo>
                        <a:pt x="1540473" y="0"/>
                      </a:moveTo>
                      <a:lnTo>
                        <a:pt x="1550160" y="430842"/>
                      </a:lnTo>
                      <a:lnTo>
                        <a:pt x="208312" y="430842"/>
                      </a:lnTo>
                      <a:cubicBezTo>
                        <a:pt x="93264" y="430842"/>
                        <a:pt x="0" y="337578"/>
                        <a:pt x="0" y="222530"/>
                      </a:cubicBezTo>
                      <a:lnTo>
                        <a:pt x="0" y="208312"/>
                      </a:lnTo>
                      <a:cubicBezTo>
                        <a:pt x="0" y="93264"/>
                        <a:pt x="93264" y="0"/>
                        <a:pt x="2083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 rot="2615405">
                  <a:off x="5160547" y="4808160"/>
                  <a:ext cx="232228" cy="434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4" name="直接连接符 23"/>
              <p:cNvCxnSpPr/>
              <p:nvPr/>
            </p:nvCxnSpPr>
            <p:spPr>
              <a:xfrm flipH="1">
                <a:off x="1335314" y="5370285"/>
                <a:ext cx="725714" cy="783772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/>
        </p:nvSpPr>
        <p:spPr>
          <a:xfrm>
            <a:off x="1822657" y="3342338"/>
            <a:ext cx="128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30687" y="2891923"/>
            <a:ext cx="1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62176" y="3114390"/>
            <a:ext cx="153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83858" y="4410371"/>
            <a:ext cx="27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47160" y="4410371"/>
            <a:ext cx="27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660573" y="4410371"/>
            <a:ext cx="27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案例分析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99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9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99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99"/>
                            </p:stCondLst>
                            <p:childTnLst>
                              <p:par>
                                <p:cTn id="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99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9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36" y="990084"/>
            <a:ext cx="5970128" cy="39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矩形 88"/>
          <p:cNvSpPr/>
          <p:nvPr/>
        </p:nvSpPr>
        <p:spPr>
          <a:xfrm>
            <a:off x="863675" y="2044077"/>
            <a:ext cx="29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63675" y="2389046"/>
            <a:ext cx="3120233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249031" y="2044077"/>
            <a:ext cx="29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249031" y="2389046"/>
            <a:ext cx="3120233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燕尾形 92"/>
          <p:cNvSpPr/>
          <p:nvPr/>
        </p:nvSpPr>
        <p:spPr>
          <a:xfrm>
            <a:off x="1641338" y="5115019"/>
            <a:ext cx="1898743" cy="474622"/>
          </a:xfrm>
          <a:prstGeom prst="chevron">
            <a:avLst>
              <a:gd name="adj" fmla="val 60001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燕尾形 97"/>
          <p:cNvSpPr/>
          <p:nvPr/>
        </p:nvSpPr>
        <p:spPr>
          <a:xfrm>
            <a:off x="3393983" y="5115019"/>
            <a:ext cx="1898743" cy="474622"/>
          </a:xfrm>
          <a:prstGeom prst="chevron">
            <a:avLst>
              <a:gd name="adj" fmla="val 60001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燕尾形 98"/>
          <p:cNvSpPr/>
          <p:nvPr/>
        </p:nvSpPr>
        <p:spPr>
          <a:xfrm>
            <a:off x="5146628" y="5115019"/>
            <a:ext cx="1898743" cy="474622"/>
          </a:xfrm>
          <a:prstGeom prst="chevron">
            <a:avLst>
              <a:gd name="adj" fmla="val 60001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燕尾形 99"/>
          <p:cNvSpPr/>
          <p:nvPr/>
        </p:nvSpPr>
        <p:spPr>
          <a:xfrm>
            <a:off x="6899274" y="5115019"/>
            <a:ext cx="1898743" cy="474622"/>
          </a:xfrm>
          <a:prstGeom prst="chevron">
            <a:avLst>
              <a:gd name="adj" fmla="val 60001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燕尾形 100"/>
          <p:cNvSpPr/>
          <p:nvPr/>
        </p:nvSpPr>
        <p:spPr>
          <a:xfrm>
            <a:off x="8651920" y="5115019"/>
            <a:ext cx="1898743" cy="474622"/>
          </a:xfrm>
          <a:prstGeom prst="chevron">
            <a:avLst>
              <a:gd name="adj" fmla="val 60001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06" y="1814286"/>
            <a:ext cx="3538800" cy="2235199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案例分析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99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9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99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-0.0651 0.00093 " pathEditMode="relative" rAng="0" ptsTypes="AA">
                                      <p:cBhvr>
                                        <p:cTn id="63" dur="5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99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51 0.00093 " pathEditMode="relative" rAng="0" ptsTypes="AA">
                                      <p:cBhvr>
                                        <p:cTn id="74" dur="5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99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51 0.00093 " pathEditMode="relative" rAng="0" ptsTypes="AA">
                                      <p:cBhvr>
                                        <p:cTn id="85" dur="5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699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651 0.00093 " pathEditMode="relative" rAng="0" ptsTypes="AA">
                                      <p:cBhvr>
                                        <p:cTn id="96" dur="5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199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51 0.00093 " pathEditMode="relative" rAng="0" ptsTypes="AA">
                                      <p:cBhvr>
                                        <p:cTn id="107" dur="5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 animBg="1"/>
      <p:bldP spid="93" grpId="1" animBg="1"/>
      <p:bldP spid="93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5" grpId="0"/>
      <p:bldP spid="15" grpId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饼形 15"/>
          <p:cNvSpPr/>
          <p:nvPr/>
        </p:nvSpPr>
        <p:spPr>
          <a:xfrm>
            <a:off x="4589564" y="1932953"/>
            <a:ext cx="3167118" cy="3167117"/>
          </a:xfrm>
          <a:prstGeom prst="pie">
            <a:avLst>
              <a:gd name="adj1" fmla="val 0"/>
              <a:gd name="adj2" fmla="val 540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12700">
            <a:noFill/>
          </a:ln>
          <a:effectLst>
            <a:outerShdw blurRad="203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饼形 16"/>
          <p:cNvSpPr/>
          <p:nvPr/>
        </p:nvSpPr>
        <p:spPr>
          <a:xfrm flipV="1">
            <a:off x="4589564" y="1807281"/>
            <a:ext cx="3167118" cy="3167117"/>
          </a:xfrm>
          <a:prstGeom prst="pie">
            <a:avLst>
              <a:gd name="adj1" fmla="val 0"/>
              <a:gd name="adj2" fmla="val 540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12700">
            <a:noFill/>
          </a:ln>
          <a:effectLst>
            <a:outerShdw blurRad="203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饼形 17"/>
          <p:cNvSpPr/>
          <p:nvPr/>
        </p:nvSpPr>
        <p:spPr>
          <a:xfrm flipH="1">
            <a:off x="4435318" y="1932639"/>
            <a:ext cx="3167118" cy="3167117"/>
          </a:xfrm>
          <a:prstGeom prst="pie">
            <a:avLst>
              <a:gd name="adj1" fmla="val 0"/>
              <a:gd name="adj2" fmla="val 540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12700">
            <a:noFill/>
          </a:ln>
          <a:effectLst>
            <a:outerShdw blurRad="203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饼形 18"/>
          <p:cNvSpPr/>
          <p:nvPr/>
        </p:nvSpPr>
        <p:spPr>
          <a:xfrm flipH="1" flipV="1">
            <a:off x="4435318" y="1806967"/>
            <a:ext cx="3167118" cy="3167117"/>
          </a:xfrm>
          <a:prstGeom prst="pie">
            <a:avLst>
              <a:gd name="adj1" fmla="val 0"/>
              <a:gd name="adj2" fmla="val 540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12700">
            <a:noFill/>
          </a:ln>
          <a:effectLst>
            <a:outerShdw blurRad="203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椭圆 34"/>
          <p:cNvSpPr/>
          <p:nvPr/>
        </p:nvSpPr>
        <p:spPr>
          <a:xfrm>
            <a:off x="5270953" y="2618947"/>
            <a:ext cx="1650092" cy="16500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HK" altLang="en-US" dirty="0">
              <a:solidFill>
                <a:schemeClr val="lt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13964" y="2249458"/>
            <a:ext cx="76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kumimoji="0" lang="zh-HK" altLang="en-US" sz="4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09202" y="3980048"/>
            <a:ext cx="7692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kumimoji="0" lang="zh-HK" altLang="en-US" sz="3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88140" y="3949270"/>
            <a:ext cx="76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kumimoji="0" lang="zh-HK" altLang="en-US" sz="4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88140" y="2249458"/>
            <a:ext cx="76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kumimoji="0" lang="en-US" altLang="zh-CN" sz="4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15237" y="2254943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15235" y="1704411"/>
            <a:ext cx="3054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2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1303417" y="2191310"/>
            <a:ext cx="288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1215237" y="4362718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15235" y="3812186"/>
            <a:ext cx="3054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2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303417" y="4299085"/>
            <a:ext cx="288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952588" y="2254943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952586" y="1704411"/>
            <a:ext cx="3054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2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8040768" y="2191310"/>
            <a:ext cx="288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952588" y="4362718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952586" y="3812186"/>
            <a:ext cx="3054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2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8040768" y="4299085"/>
            <a:ext cx="288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案例分析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50"/>
                            </p:stCondLst>
                            <p:childTnLst>
                              <p:par>
                                <p:cTn id="8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150"/>
                            </p:stCondLst>
                            <p:childTnLst>
                              <p:par>
                                <p:cTn id="10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6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75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250"/>
                            </p:stCondLst>
                            <p:childTnLst>
                              <p:par>
                                <p:cTn id="1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7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5" grpId="2" animBg="1"/>
      <p:bldP spid="36" grpId="0"/>
      <p:bldP spid="37" grpId="0"/>
      <p:bldP spid="38" grpId="0"/>
      <p:bldP spid="39" grpId="0"/>
      <p:bldP spid="40" grpId="0"/>
      <p:bldP spid="41" grpId="0"/>
      <p:bldP spid="47" grpId="0"/>
      <p:bldP spid="48" grpId="0"/>
      <p:bldP spid="58" grpId="0"/>
      <p:bldP spid="59" grpId="0"/>
      <p:bldP spid="61" grpId="0"/>
      <p:bldP spid="62" grpId="0"/>
      <p:bldP spid="25" grpId="0"/>
      <p:bldP spid="25" grpId="1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1"/>
          <a:stretch>
            <a:fillRect/>
          </a:stretch>
        </p:blipFill>
        <p:spPr>
          <a:xfrm rot="5400000">
            <a:off x="-1930064" y="1863021"/>
            <a:ext cx="6906032" cy="30840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878" y="778123"/>
            <a:ext cx="6890246" cy="5334001"/>
          </a:xfrm>
          <a:prstGeom prst="rect">
            <a:avLst/>
          </a:prstGeom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4443858" y="2376306"/>
            <a:ext cx="7137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  <a:endParaRPr lang="zh-CN" altLang="en-US" sz="6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4356" y="3405025"/>
            <a:ext cx="418064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0" dirty="0">
                <a:solidFill>
                  <a:schemeClr val="tx1"/>
                </a:solidFill>
              </a:rPr>
              <a:t>研究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目标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研究成果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应用</a:t>
            </a:r>
            <a:r>
              <a:rPr lang="zh-CN" altLang="en-US" sz="2000" b="0" dirty="0">
                <a:solidFill>
                  <a:schemeClr val="tx1"/>
                </a:solidFill>
              </a:rPr>
              <a:t>前景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518134" y="2164916"/>
            <a:ext cx="2184406" cy="2480218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2259196" y="1870912"/>
            <a:ext cx="2702282" cy="3068225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2938806" y="2273845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4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2691105" y="3895778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039913" y="5767890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1"/>
          <p:cNvCxnSpPr>
            <a:cxnSpLocks noChangeShapeType="1"/>
          </p:cNvCxnSpPr>
          <p:nvPr/>
        </p:nvCxnSpPr>
        <p:spPr bwMode="auto">
          <a:xfrm>
            <a:off x="4092478" y="3399032"/>
            <a:ext cx="1276183" cy="0"/>
          </a:xfrm>
          <a:prstGeom prst="line">
            <a:avLst/>
          </a:prstGeom>
          <a:noFill/>
          <a:ln w="19050">
            <a:solidFill>
              <a:srgbClr val="A8234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线2"/>
          <p:cNvCxnSpPr>
            <a:cxnSpLocks noChangeShapeType="1"/>
          </p:cNvCxnSpPr>
          <p:nvPr/>
        </p:nvCxnSpPr>
        <p:spPr bwMode="auto">
          <a:xfrm flipV="1">
            <a:off x="5368661" y="1527493"/>
            <a:ext cx="0" cy="3741604"/>
          </a:xfrm>
          <a:prstGeom prst="line">
            <a:avLst/>
          </a:prstGeom>
          <a:noFill/>
          <a:ln w="19050">
            <a:solidFill>
              <a:srgbClr val="A8234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圆2"/>
          <p:cNvSpPr>
            <a:spLocks noChangeArrowheads="1"/>
          </p:cNvSpPr>
          <p:nvPr/>
        </p:nvSpPr>
        <p:spPr bwMode="auto">
          <a:xfrm>
            <a:off x="5875598" y="2313541"/>
            <a:ext cx="842929" cy="844403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ym typeface="Arial" panose="020B0604020202020204" pitchFamily="34" charset="0"/>
            </a:endParaRPr>
          </a:p>
        </p:txBody>
      </p:sp>
      <p:cxnSp>
        <p:nvCxnSpPr>
          <p:cNvPr id="14" name="箭头2"/>
          <p:cNvCxnSpPr>
            <a:cxnSpLocks noChangeShapeType="1"/>
          </p:cNvCxnSpPr>
          <p:nvPr/>
        </p:nvCxnSpPr>
        <p:spPr bwMode="auto">
          <a:xfrm>
            <a:off x="5368661" y="2735888"/>
            <a:ext cx="394939" cy="0"/>
          </a:xfrm>
          <a:prstGeom prst="straightConnector1">
            <a:avLst/>
          </a:prstGeom>
          <a:noFill/>
          <a:ln w="1905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箭头3"/>
          <p:cNvCxnSpPr>
            <a:cxnSpLocks noChangeShapeType="1"/>
          </p:cNvCxnSpPr>
          <p:nvPr/>
        </p:nvCxnSpPr>
        <p:spPr bwMode="auto">
          <a:xfrm>
            <a:off x="5368661" y="4037123"/>
            <a:ext cx="394939" cy="0"/>
          </a:xfrm>
          <a:prstGeom prst="straightConnector1">
            <a:avLst/>
          </a:prstGeom>
          <a:noFill/>
          <a:ln w="1905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箭头1"/>
          <p:cNvCxnSpPr>
            <a:cxnSpLocks noChangeShapeType="1"/>
          </p:cNvCxnSpPr>
          <p:nvPr/>
        </p:nvCxnSpPr>
        <p:spPr bwMode="auto">
          <a:xfrm>
            <a:off x="5368661" y="1527493"/>
            <a:ext cx="394939" cy="0"/>
          </a:xfrm>
          <a:prstGeom prst="straightConnector1">
            <a:avLst/>
          </a:prstGeom>
          <a:noFill/>
          <a:ln w="1905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箭头4"/>
          <p:cNvCxnSpPr>
            <a:cxnSpLocks noChangeShapeType="1"/>
          </p:cNvCxnSpPr>
          <p:nvPr/>
        </p:nvCxnSpPr>
        <p:spPr bwMode="auto">
          <a:xfrm flipV="1">
            <a:off x="5368661" y="5269097"/>
            <a:ext cx="394939" cy="0"/>
          </a:xfrm>
          <a:prstGeom prst="straightConnector1">
            <a:avLst/>
          </a:prstGeom>
          <a:noFill/>
          <a:ln w="1905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圆3"/>
          <p:cNvSpPr>
            <a:spLocks noChangeArrowheads="1"/>
          </p:cNvSpPr>
          <p:nvPr/>
        </p:nvSpPr>
        <p:spPr bwMode="auto">
          <a:xfrm>
            <a:off x="5875598" y="3602164"/>
            <a:ext cx="842929" cy="844403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ym typeface="Arial" panose="020B0604020202020204" pitchFamily="34" charset="0"/>
            </a:endParaRPr>
          </a:p>
        </p:txBody>
      </p:sp>
      <p:sp>
        <p:nvSpPr>
          <p:cNvPr id="18" name="圆4"/>
          <p:cNvSpPr>
            <a:spLocks noChangeArrowheads="1"/>
          </p:cNvSpPr>
          <p:nvPr/>
        </p:nvSpPr>
        <p:spPr bwMode="auto">
          <a:xfrm>
            <a:off x="5875598" y="4848166"/>
            <a:ext cx="842929" cy="844403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ym typeface="Arial" panose="020B0604020202020204" pitchFamily="34" charset="0"/>
            </a:endParaRPr>
          </a:p>
        </p:txBody>
      </p:sp>
      <p:sp>
        <p:nvSpPr>
          <p:cNvPr id="19" name="圆1"/>
          <p:cNvSpPr>
            <a:spLocks noChangeArrowheads="1"/>
          </p:cNvSpPr>
          <p:nvPr/>
        </p:nvSpPr>
        <p:spPr bwMode="auto">
          <a:xfrm>
            <a:off x="5875598" y="1096305"/>
            <a:ext cx="842929" cy="842929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ym typeface="Arial" panose="020B0604020202020204" pitchFamily="34" charset="0"/>
            </a:endParaRPr>
          </a:p>
        </p:txBody>
      </p:sp>
      <p:sp>
        <p:nvSpPr>
          <p:cNvPr id="21" name="Freeform 31"/>
          <p:cNvSpPr/>
          <p:nvPr/>
        </p:nvSpPr>
        <p:spPr bwMode="auto">
          <a:xfrm>
            <a:off x="6127702" y="1336784"/>
            <a:ext cx="338721" cy="335078"/>
          </a:xfrm>
          <a:custGeom>
            <a:avLst/>
            <a:gdLst>
              <a:gd name="T0" fmla="*/ 58 w 116"/>
              <a:gd name="T1" fmla="*/ 100 h 115"/>
              <a:gd name="T2" fmla="*/ 48 w 116"/>
              <a:gd name="T3" fmla="*/ 103 h 115"/>
              <a:gd name="T4" fmla="*/ 29 w 116"/>
              <a:gd name="T5" fmla="*/ 114 h 115"/>
              <a:gd name="T6" fmla="*/ 26 w 116"/>
              <a:gd name="T7" fmla="*/ 115 h 115"/>
              <a:gd name="T8" fmla="*/ 21 w 116"/>
              <a:gd name="T9" fmla="*/ 111 h 115"/>
              <a:gd name="T10" fmla="*/ 22 w 116"/>
              <a:gd name="T11" fmla="*/ 105 h 115"/>
              <a:gd name="T12" fmla="*/ 25 w 116"/>
              <a:gd name="T13" fmla="*/ 83 h 115"/>
              <a:gd name="T14" fmla="*/ 24 w 116"/>
              <a:gd name="T15" fmla="*/ 74 h 115"/>
              <a:gd name="T16" fmla="*/ 19 w 116"/>
              <a:gd name="T17" fmla="*/ 65 h 115"/>
              <a:gd name="T18" fmla="*/ 4 w 116"/>
              <a:gd name="T19" fmla="*/ 50 h 115"/>
              <a:gd name="T20" fmla="*/ 1 w 116"/>
              <a:gd name="T21" fmla="*/ 47 h 115"/>
              <a:gd name="T22" fmla="*/ 3 w 116"/>
              <a:gd name="T23" fmla="*/ 42 h 115"/>
              <a:gd name="T24" fmla="*/ 8 w 116"/>
              <a:gd name="T25" fmla="*/ 40 h 115"/>
              <a:gd name="T26" fmla="*/ 29 w 116"/>
              <a:gd name="T27" fmla="*/ 37 h 115"/>
              <a:gd name="T28" fmla="*/ 39 w 116"/>
              <a:gd name="T29" fmla="*/ 32 h 115"/>
              <a:gd name="T30" fmla="*/ 44 w 116"/>
              <a:gd name="T31" fmla="*/ 25 h 115"/>
              <a:gd name="T32" fmla="*/ 54 w 116"/>
              <a:gd name="T33" fmla="*/ 5 h 115"/>
              <a:gd name="T34" fmla="*/ 55 w 116"/>
              <a:gd name="T35" fmla="*/ 2 h 115"/>
              <a:gd name="T36" fmla="*/ 61 w 116"/>
              <a:gd name="T37" fmla="*/ 2 h 115"/>
              <a:gd name="T38" fmla="*/ 63 w 116"/>
              <a:gd name="T39" fmla="*/ 5 h 115"/>
              <a:gd name="T40" fmla="*/ 73 w 116"/>
              <a:gd name="T41" fmla="*/ 26 h 115"/>
              <a:gd name="T42" fmla="*/ 89 w 116"/>
              <a:gd name="T43" fmla="*/ 37 h 115"/>
              <a:gd name="T44" fmla="*/ 111 w 116"/>
              <a:gd name="T45" fmla="*/ 41 h 115"/>
              <a:gd name="T46" fmla="*/ 113 w 116"/>
              <a:gd name="T47" fmla="*/ 42 h 115"/>
              <a:gd name="T48" fmla="*/ 115 w 116"/>
              <a:gd name="T49" fmla="*/ 47 h 115"/>
              <a:gd name="T50" fmla="*/ 113 w 116"/>
              <a:gd name="T51" fmla="*/ 50 h 115"/>
              <a:gd name="T52" fmla="*/ 97 w 116"/>
              <a:gd name="T53" fmla="*/ 66 h 115"/>
              <a:gd name="T54" fmla="*/ 91 w 116"/>
              <a:gd name="T55" fmla="*/ 85 h 115"/>
              <a:gd name="T56" fmla="*/ 95 w 116"/>
              <a:gd name="T57" fmla="*/ 109 h 115"/>
              <a:gd name="T58" fmla="*/ 95 w 116"/>
              <a:gd name="T59" fmla="*/ 111 h 115"/>
              <a:gd name="T60" fmla="*/ 90 w 116"/>
              <a:gd name="T61" fmla="*/ 115 h 115"/>
              <a:gd name="T62" fmla="*/ 87 w 116"/>
              <a:gd name="T63" fmla="*/ 113 h 115"/>
              <a:gd name="T64" fmla="*/ 68 w 116"/>
              <a:gd name="T65" fmla="*/ 103 h 115"/>
              <a:gd name="T66" fmla="*/ 58 w 116"/>
              <a:gd name="T67" fmla="*/ 10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15">
                <a:moveTo>
                  <a:pt x="58" y="100"/>
                </a:moveTo>
                <a:cubicBezTo>
                  <a:pt x="55" y="101"/>
                  <a:pt x="51" y="101"/>
                  <a:pt x="48" y="103"/>
                </a:cubicBezTo>
                <a:cubicBezTo>
                  <a:pt x="42" y="107"/>
                  <a:pt x="35" y="110"/>
                  <a:pt x="29" y="114"/>
                </a:cubicBezTo>
                <a:cubicBezTo>
                  <a:pt x="28" y="114"/>
                  <a:pt x="27" y="115"/>
                  <a:pt x="26" y="115"/>
                </a:cubicBezTo>
                <a:cubicBezTo>
                  <a:pt x="23" y="115"/>
                  <a:pt x="21" y="114"/>
                  <a:pt x="21" y="111"/>
                </a:cubicBezTo>
                <a:cubicBezTo>
                  <a:pt x="21" y="109"/>
                  <a:pt x="22" y="107"/>
                  <a:pt x="22" y="105"/>
                </a:cubicBezTo>
                <a:cubicBezTo>
                  <a:pt x="23" y="98"/>
                  <a:pt x="24" y="91"/>
                  <a:pt x="25" y="83"/>
                </a:cubicBezTo>
                <a:cubicBezTo>
                  <a:pt x="26" y="80"/>
                  <a:pt x="25" y="77"/>
                  <a:pt x="24" y="74"/>
                </a:cubicBezTo>
                <a:cubicBezTo>
                  <a:pt x="23" y="71"/>
                  <a:pt x="21" y="68"/>
                  <a:pt x="19" y="65"/>
                </a:cubicBezTo>
                <a:cubicBezTo>
                  <a:pt x="14" y="60"/>
                  <a:pt x="9" y="55"/>
                  <a:pt x="4" y="50"/>
                </a:cubicBezTo>
                <a:cubicBezTo>
                  <a:pt x="3" y="49"/>
                  <a:pt x="2" y="48"/>
                  <a:pt x="1" y="47"/>
                </a:cubicBezTo>
                <a:cubicBezTo>
                  <a:pt x="0" y="45"/>
                  <a:pt x="1" y="43"/>
                  <a:pt x="3" y="42"/>
                </a:cubicBezTo>
                <a:cubicBezTo>
                  <a:pt x="5" y="41"/>
                  <a:pt x="6" y="41"/>
                  <a:pt x="8" y="40"/>
                </a:cubicBezTo>
                <a:cubicBezTo>
                  <a:pt x="15" y="39"/>
                  <a:pt x="22" y="38"/>
                  <a:pt x="29" y="37"/>
                </a:cubicBezTo>
                <a:cubicBezTo>
                  <a:pt x="33" y="36"/>
                  <a:pt x="37" y="34"/>
                  <a:pt x="39" y="32"/>
                </a:cubicBezTo>
                <a:cubicBezTo>
                  <a:pt x="41" y="30"/>
                  <a:pt x="43" y="28"/>
                  <a:pt x="44" y="25"/>
                </a:cubicBezTo>
                <a:cubicBezTo>
                  <a:pt x="47" y="18"/>
                  <a:pt x="50" y="11"/>
                  <a:pt x="54" y="5"/>
                </a:cubicBezTo>
                <a:cubicBezTo>
                  <a:pt x="54" y="4"/>
                  <a:pt x="55" y="3"/>
                  <a:pt x="55" y="2"/>
                </a:cubicBezTo>
                <a:cubicBezTo>
                  <a:pt x="57" y="0"/>
                  <a:pt x="59" y="0"/>
                  <a:pt x="61" y="2"/>
                </a:cubicBezTo>
                <a:cubicBezTo>
                  <a:pt x="62" y="3"/>
                  <a:pt x="62" y="4"/>
                  <a:pt x="63" y="5"/>
                </a:cubicBezTo>
                <a:cubicBezTo>
                  <a:pt x="66" y="12"/>
                  <a:pt x="69" y="19"/>
                  <a:pt x="73" y="26"/>
                </a:cubicBezTo>
                <a:cubicBezTo>
                  <a:pt x="76" y="32"/>
                  <a:pt x="81" y="36"/>
                  <a:pt x="89" y="37"/>
                </a:cubicBezTo>
                <a:cubicBezTo>
                  <a:pt x="96" y="39"/>
                  <a:pt x="104" y="40"/>
                  <a:pt x="111" y="41"/>
                </a:cubicBezTo>
                <a:cubicBezTo>
                  <a:pt x="112" y="41"/>
                  <a:pt x="113" y="41"/>
                  <a:pt x="113" y="42"/>
                </a:cubicBezTo>
                <a:cubicBezTo>
                  <a:pt x="115" y="43"/>
                  <a:pt x="116" y="45"/>
                  <a:pt x="115" y="47"/>
                </a:cubicBezTo>
                <a:cubicBezTo>
                  <a:pt x="114" y="48"/>
                  <a:pt x="114" y="49"/>
                  <a:pt x="113" y="50"/>
                </a:cubicBezTo>
                <a:cubicBezTo>
                  <a:pt x="108" y="55"/>
                  <a:pt x="102" y="61"/>
                  <a:pt x="97" y="66"/>
                </a:cubicBezTo>
                <a:cubicBezTo>
                  <a:pt x="92" y="71"/>
                  <a:pt x="90" y="78"/>
                  <a:pt x="91" y="85"/>
                </a:cubicBezTo>
                <a:cubicBezTo>
                  <a:pt x="92" y="93"/>
                  <a:pt x="94" y="101"/>
                  <a:pt x="95" y="109"/>
                </a:cubicBezTo>
                <a:cubicBezTo>
                  <a:pt x="95" y="109"/>
                  <a:pt x="95" y="110"/>
                  <a:pt x="95" y="111"/>
                </a:cubicBezTo>
                <a:cubicBezTo>
                  <a:pt x="95" y="114"/>
                  <a:pt x="93" y="115"/>
                  <a:pt x="90" y="115"/>
                </a:cubicBezTo>
                <a:cubicBezTo>
                  <a:pt x="89" y="114"/>
                  <a:pt x="88" y="114"/>
                  <a:pt x="87" y="113"/>
                </a:cubicBezTo>
                <a:cubicBezTo>
                  <a:pt x="81" y="110"/>
                  <a:pt x="75" y="107"/>
                  <a:pt x="68" y="103"/>
                </a:cubicBezTo>
                <a:cubicBezTo>
                  <a:pt x="65" y="101"/>
                  <a:pt x="62" y="101"/>
                  <a:pt x="5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2" name="Group 18"/>
          <p:cNvGrpSpPr>
            <a:grpSpLocks noChangeAspect="1"/>
          </p:cNvGrpSpPr>
          <p:nvPr/>
        </p:nvGrpSpPr>
        <p:grpSpPr bwMode="auto">
          <a:xfrm>
            <a:off x="6135795" y="5118750"/>
            <a:ext cx="322535" cy="303235"/>
            <a:chOff x="2647" y="2985"/>
            <a:chExt cx="518" cy="487"/>
          </a:xfrm>
          <a:solidFill>
            <a:schemeClr val="bg1"/>
          </a:solidFill>
        </p:grpSpPr>
        <p:sp>
          <p:nvSpPr>
            <p:cNvPr id="29" name="Freeform 20"/>
            <p:cNvSpPr/>
            <p:nvPr/>
          </p:nvSpPr>
          <p:spPr bwMode="auto">
            <a:xfrm>
              <a:off x="2852" y="2985"/>
              <a:ext cx="103" cy="382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2647" y="3406"/>
              <a:ext cx="518" cy="66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2991" y="3093"/>
              <a:ext cx="105" cy="274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2714" y="3162"/>
              <a:ext cx="102" cy="20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13"/>
          <p:cNvGrpSpPr>
            <a:grpSpLocks noChangeAspect="1"/>
          </p:cNvGrpSpPr>
          <p:nvPr/>
        </p:nvGrpSpPr>
        <p:grpSpPr bwMode="auto">
          <a:xfrm>
            <a:off x="6127359" y="3851088"/>
            <a:ext cx="339408" cy="346553"/>
            <a:chOff x="1151" y="2911"/>
            <a:chExt cx="190" cy="194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1151" y="2911"/>
              <a:ext cx="89" cy="90"/>
            </a:xfrm>
            <a:custGeom>
              <a:avLst/>
              <a:gdLst>
                <a:gd name="T0" fmla="*/ 37 w 37"/>
                <a:gd name="T1" fmla="*/ 25 h 37"/>
                <a:gd name="T2" fmla="*/ 37 w 37"/>
                <a:gd name="T3" fmla="*/ 32 h 37"/>
                <a:gd name="T4" fmla="*/ 32 w 37"/>
                <a:gd name="T5" fmla="*/ 37 h 37"/>
                <a:gd name="T6" fmla="*/ 19 w 37"/>
                <a:gd name="T7" fmla="*/ 37 h 37"/>
                <a:gd name="T8" fmla="*/ 4 w 37"/>
                <a:gd name="T9" fmla="*/ 29 h 37"/>
                <a:gd name="T10" fmla="*/ 1 w 37"/>
                <a:gd name="T11" fmla="*/ 16 h 37"/>
                <a:gd name="T12" fmla="*/ 10 w 37"/>
                <a:gd name="T13" fmla="*/ 3 h 37"/>
                <a:gd name="T14" fmla="*/ 21 w 37"/>
                <a:gd name="T15" fmla="*/ 1 h 37"/>
                <a:gd name="T16" fmla="*/ 34 w 37"/>
                <a:gd name="T17" fmla="*/ 10 h 37"/>
                <a:gd name="T18" fmla="*/ 37 w 37"/>
                <a:gd name="T19" fmla="*/ 19 h 37"/>
                <a:gd name="T20" fmla="*/ 37 w 37"/>
                <a:gd name="T21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37" y="25"/>
                  </a:moveTo>
                  <a:cubicBezTo>
                    <a:pt x="37" y="27"/>
                    <a:pt x="37" y="30"/>
                    <a:pt x="37" y="32"/>
                  </a:cubicBezTo>
                  <a:cubicBezTo>
                    <a:pt x="37" y="35"/>
                    <a:pt x="35" y="37"/>
                    <a:pt x="32" y="37"/>
                  </a:cubicBezTo>
                  <a:cubicBezTo>
                    <a:pt x="28" y="37"/>
                    <a:pt x="23" y="37"/>
                    <a:pt x="19" y="37"/>
                  </a:cubicBezTo>
                  <a:cubicBezTo>
                    <a:pt x="12" y="37"/>
                    <a:pt x="7" y="34"/>
                    <a:pt x="4" y="29"/>
                  </a:cubicBezTo>
                  <a:cubicBezTo>
                    <a:pt x="1" y="25"/>
                    <a:pt x="0" y="21"/>
                    <a:pt x="1" y="16"/>
                  </a:cubicBezTo>
                  <a:cubicBezTo>
                    <a:pt x="2" y="10"/>
                    <a:pt x="5" y="6"/>
                    <a:pt x="10" y="3"/>
                  </a:cubicBezTo>
                  <a:cubicBezTo>
                    <a:pt x="13" y="1"/>
                    <a:pt x="17" y="0"/>
                    <a:pt x="21" y="1"/>
                  </a:cubicBezTo>
                  <a:cubicBezTo>
                    <a:pt x="27" y="2"/>
                    <a:pt x="31" y="5"/>
                    <a:pt x="34" y="10"/>
                  </a:cubicBezTo>
                  <a:cubicBezTo>
                    <a:pt x="36" y="13"/>
                    <a:pt x="36" y="16"/>
                    <a:pt x="37" y="19"/>
                  </a:cubicBezTo>
                  <a:cubicBezTo>
                    <a:pt x="37" y="21"/>
                    <a:pt x="37" y="23"/>
                    <a:pt x="3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151" y="3015"/>
              <a:ext cx="89" cy="87"/>
            </a:xfrm>
            <a:custGeom>
              <a:avLst/>
              <a:gdLst>
                <a:gd name="T0" fmla="*/ 25 w 37"/>
                <a:gd name="T1" fmla="*/ 0 h 36"/>
                <a:gd name="T2" fmla="*/ 32 w 37"/>
                <a:gd name="T3" fmla="*/ 0 h 36"/>
                <a:gd name="T4" fmla="*/ 37 w 37"/>
                <a:gd name="T5" fmla="*/ 4 h 36"/>
                <a:gd name="T6" fmla="*/ 37 w 37"/>
                <a:gd name="T7" fmla="*/ 18 h 36"/>
                <a:gd name="T8" fmla="*/ 29 w 37"/>
                <a:gd name="T9" fmla="*/ 33 h 36"/>
                <a:gd name="T10" fmla="*/ 16 w 37"/>
                <a:gd name="T11" fmla="*/ 36 h 36"/>
                <a:gd name="T12" fmla="*/ 3 w 37"/>
                <a:gd name="T13" fmla="*/ 27 h 36"/>
                <a:gd name="T14" fmla="*/ 1 w 37"/>
                <a:gd name="T15" fmla="*/ 15 h 36"/>
                <a:gd name="T16" fmla="*/ 10 w 37"/>
                <a:gd name="T17" fmla="*/ 2 h 36"/>
                <a:gd name="T18" fmla="*/ 19 w 37"/>
                <a:gd name="T19" fmla="*/ 0 h 36"/>
                <a:gd name="T20" fmla="*/ 25 w 37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6">
                  <a:moveTo>
                    <a:pt x="25" y="0"/>
                  </a:moveTo>
                  <a:cubicBezTo>
                    <a:pt x="27" y="0"/>
                    <a:pt x="30" y="0"/>
                    <a:pt x="32" y="0"/>
                  </a:cubicBezTo>
                  <a:cubicBezTo>
                    <a:pt x="35" y="0"/>
                    <a:pt x="37" y="1"/>
                    <a:pt x="37" y="4"/>
                  </a:cubicBezTo>
                  <a:cubicBezTo>
                    <a:pt x="37" y="9"/>
                    <a:pt x="37" y="13"/>
                    <a:pt x="37" y="18"/>
                  </a:cubicBezTo>
                  <a:cubicBezTo>
                    <a:pt x="36" y="24"/>
                    <a:pt x="34" y="29"/>
                    <a:pt x="29" y="33"/>
                  </a:cubicBezTo>
                  <a:cubicBezTo>
                    <a:pt x="25" y="35"/>
                    <a:pt x="20" y="36"/>
                    <a:pt x="16" y="36"/>
                  </a:cubicBezTo>
                  <a:cubicBezTo>
                    <a:pt x="10" y="35"/>
                    <a:pt x="6" y="32"/>
                    <a:pt x="3" y="27"/>
                  </a:cubicBezTo>
                  <a:cubicBezTo>
                    <a:pt x="1" y="23"/>
                    <a:pt x="0" y="19"/>
                    <a:pt x="1" y="15"/>
                  </a:cubicBezTo>
                  <a:cubicBezTo>
                    <a:pt x="2" y="9"/>
                    <a:pt x="5" y="5"/>
                    <a:pt x="10" y="2"/>
                  </a:cubicBezTo>
                  <a:cubicBezTo>
                    <a:pt x="12" y="0"/>
                    <a:pt x="16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252" y="3015"/>
              <a:ext cx="89" cy="90"/>
            </a:xfrm>
            <a:custGeom>
              <a:avLst/>
              <a:gdLst>
                <a:gd name="T0" fmla="*/ 12 w 37"/>
                <a:gd name="T1" fmla="*/ 0 h 37"/>
                <a:gd name="T2" fmla="*/ 20 w 37"/>
                <a:gd name="T3" fmla="*/ 0 h 37"/>
                <a:gd name="T4" fmla="*/ 31 w 37"/>
                <a:gd name="T5" fmla="*/ 5 h 37"/>
                <a:gd name="T6" fmla="*/ 36 w 37"/>
                <a:gd name="T7" fmla="*/ 20 h 37"/>
                <a:gd name="T8" fmla="*/ 22 w 37"/>
                <a:gd name="T9" fmla="*/ 36 h 37"/>
                <a:gd name="T10" fmla="*/ 1 w 37"/>
                <a:gd name="T11" fmla="*/ 23 h 37"/>
                <a:gd name="T12" fmla="*/ 0 w 37"/>
                <a:gd name="T13" fmla="*/ 18 h 37"/>
                <a:gd name="T14" fmla="*/ 0 w 37"/>
                <a:gd name="T15" fmla="*/ 4 h 37"/>
                <a:gd name="T16" fmla="*/ 5 w 37"/>
                <a:gd name="T17" fmla="*/ 0 h 37"/>
                <a:gd name="T18" fmla="*/ 12 w 37"/>
                <a:gd name="T19" fmla="*/ 0 h 37"/>
                <a:gd name="T20" fmla="*/ 12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12" y="0"/>
                  </a:move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8" y="2"/>
                    <a:pt x="31" y="5"/>
                  </a:cubicBezTo>
                  <a:cubicBezTo>
                    <a:pt x="35" y="9"/>
                    <a:pt x="37" y="14"/>
                    <a:pt x="36" y="20"/>
                  </a:cubicBezTo>
                  <a:cubicBezTo>
                    <a:pt x="36" y="28"/>
                    <a:pt x="30" y="34"/>
                    <a:pt x="22" y="36"/>
                  </a:cubicBezTo>
                  <a:cubicBezTo>
                    <a:pt x="13" y="37"/>
                    <a:pt x="4" y="32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1252" y="2911"/>
              <a:ext cx="89" cy="90"/>
            </a:xfrm>
            <a:custGeom>
              <a:avLst/>
              <a:gdLst>
                <a:gd name="T0" fmla="*/ 12 w 37"/>
                <a:gd name="T1" fmla="*/ 37 h 37"/>
                <a:gd name="T2" fmla="*/ 5 w 37"/>
                <a:gd name="T3" fmla="*/ 37 h 37"/>
                <a:gd name="T4" fmla="*/ 0 w 37"/>
                <a:gd name="T5" fmla="*/ 32 h 37"/>
                <a:gd name="T6" fmla="*/ 0 w 37"/>
                <a:gd name="T7" fmla="*/ 19 h 37"/>
                <a:gd name="T8" fmla="*/ 8 w 37"/>
                <a:gd name="T9" fmla="*/ 4 h 37"/>
                <a:gd name="T10" fmla="*/ 21 w 37"/>
                <a:gd name="T11" fmla="*/ 1 h 37"/>
                <a:gd name="T12" fmla="*/ 35 w 37"/>
                <a:gd name="T13" fmla="*/ 12 h 37"/>
                <a:gd name="T14" fmla="*/ 34 w 37"/>
                <a:gd name="T15" fmla="*/ 28 h 37"/>
                <a:gd name="T16" fmla="*/ 22 w 37"/>
                <a:gd name="T17" fmla="*/ 36 h 37"/>
                <a:gd name="T18" fmla="*/ 18 w 37"/>
                <a:gd name="T19" fmla="*/ 37 h 37"/>
                <a:gd name="T20" fmla="*/ 12 w 37"/>
                <a:gd name="T21" fmla="*/ 37 h 37"/>
                <a:gd name="T22" fmla="*/ 7 w 37"/>
                <a:gd name="T23" fmla="*/ 31 h 37"/>
                <a:gd name="T24" fmla="*/ 7 w 37"/>
                <a:gd name="T25" fmla="*/ 31 h 37"/>
                <a:gd name="T26" fmla="*/ 18 w 37"/>
                <a:gd name="T27" fmla="*/ 31 h 37"/>
                <a:gd name="T28" fmla="*/ 30 w 37"/>
                <a:gd name="T29" fmla="*/ 17 h 37"/>
                <a:gd name="T30" fmla="*/ 16 w 37"/>
                <a:gd name="T31" fmla="*/ 7 h 37"/>
                <a:gd name="T32" fmla="*/ 7 w 37"/>
                <a:gd name="T33" fmla="*/ 19 h 37"/>
                <a:gd name="T34" fmla="*/ 7 w 37"/>
                <a:gd name="T35" fmla="*/ 29 h 37"/>
                <a:gd name="T36" fmla="*/ 7 w 37"/>
                <a:gd name="T3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12" y="37"/>
                  </a:moveTo>
                  <a:cubicBezTo>
                    <a:pt x="10" y="37"/>
                    <a:pt x="7" y="37"/>
                    <a:pt x="5" y="37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28"/>
                    <a:pt x="0" y="23"/>
                    <a:pt x="0" y="19"/>
                  </a:cubicBezTo>
                  <a:cubicBezTo>
                    <a:pt x="1" y="13"/>
                    <a:pt x="3" y="8"/>
                    <a:pt x="8" y="4"/>
                  </a:cubicBezTo>
                  <a:cubicBezTo>
                    <a:pt x="12" y="1"/>
                    <a:pt x="17" y="0"/>
                    <a:pt x="21" y="1"/>
                  </a:cubicBezTo>
                  <a:cubicBezTo>
                    <a:pt x="28" y="2"/>
                    <a:pt x="32" y="6"/>
                    <a:pt x="35" y="12"/>
                  </a:cubicBezTo>
                  <a:cubicBezTo>
                    <a:pt x="37" y="17"/>
                    <a:pt x="37" y="23"/>
                    <a:pt x="34" y="28"/>
                  </a:cubicBezTo>
                  <a:cubicBezTo>
                    <a:pt x="32" y="32"/>
                    <a:pt x="28" y="35"/>
                    <a:pt x="22" y="36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6" y="37"/>
                    <a:pt x="14" y="37"/>
                    <a:pt x="12" y="37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11" y="31"/>
                    <a:pt x="15" y="31"/>
                    <a:pt x="18" y="31"/>
                  </a:cubicBezTo>
                  <a:cubicBezTo>
                    <a:pt x="26" y="30"/>
                    <a:pt x="31" y="24"/>
                    <a:pt x="30" y="17"/>
                  </a:cubicBezTo>
                  <a:cubicBezTo>
                    <a:pt x="29" y="10"/>
                    <a:pt x="23" y="6"/>
                    <a:pt x="16" y="7"/>
                  </a:cubicBezTo>
                  <a:cubicBezTo>
                    <a:pt x="11" y="8"/>
                    <a:pt x="7" y="13"/>
                    <a:pt x="7" y="19"/>
                  </a:cubicBezTo>
                  <a:cubicBezTo>
                    <a:pt x="7" y="22"/>
                    <a:pt x="7" y="26"/>
                    <a:pt x="7" y="29"/>
                  </a:cubicBezTo>
                  <a:cubicBezTo>
                    <a:pt x="7" y="29"/>
                    <a:pt x="7" y="30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119902" y="2555872"/>
            <a:ext cx="354321" cy="332847"/>
          </a:xfrm>
          <a:custGeom>
            <a:avLst/>
            <a:gdLst>
              <a:gd name="T0" fmla="*/ 222 w 332"/>
              <a:gd name="T1" fmla="*/ 312 h 312"/>
              <a:gd name="T2" fmla="*/ 205 w 332"/>
              <a:gd name="T3" fmla="*/ 304 h 312"/>
              <a:gd name="T4" fmla="*/ 158 w 332"/>
              <a:gd name="T5" fmla="*/ 287 h 312"/>
              <a:gd name="T6" fmla="*/ 126 w 332"/>
              <a:gd name="T7" fmla="*/ 304 h 312"/>
              <a:gd name="T8" fmla="*/ 106 w 332"/>
              <a:gd name="T9" fmla="*/ 311 h 312"/>
              <a:gd name="T10" fmla="*/ 99 w 332"/>
              <a:gd name="T11" fmla="*/ 309 h 312"/>
              <a:gd name="T12" fmla="*/ 66 w 332"/>
              <a:gd name="T13" fmla="*/ 289 h 312"/>
              <a:gd name="T14" fmla="*/ 57 w 332"/>
              <a:gd name="T15" fmla="*/ 265 h 312"/>
              <a:gd name="T16" fmla="*/ 60 w 332"/>
              <a:gd name="T17" fmla="*/ 247 h 312"/>
              <a:gd name="T18" fmla="*/ 49 w 332"/>
              <a:gd name="T19" fmla="*/ 216 h 312"/>
              <a:gd name="T20" fmla="*/ 23 w 332"/>
              <a:gd name="T21" fmla="*/ 197 h 312"/>
              <a:gd name="T22" fmla="*/ 18 w 332"/>
              <a:gd name="T23" fmla="*/ 196 h 312"/>
              <a:gd name="T24" fmla="*/ 1 w 332"/>
              <a:gd name="T25" fmla="*/ 176 h 312"/>
              <a:gd name="T26" fmla="*/ 1 w 332"/>
              <a:gd name="T27" fmla="*/ 137 h 312"/>
              <a:gd name="T28" fmla="*/ 18 w 332"/>
              <a:gd name="T29" fmla="*/ 117 h 312"/>
              <a:gd name="T30" fmla="*/ 60 w 332"/>
              <a:gd name="T31" fmla="*/ 73 h 312"/>
              <a:gd name="T32" fmla="*/ 58 w 332"/>
              <a:gd name="T33" fmla="*/ 49 h 312"/>
              <a:gd name="T34" fmla="*/ 61 w 332"/>
              <a:gd name="T35" fmla="*/ 28 h 312"/>
              <a:gd name="T36" fmla="*/ 67 w 332"/>
              <a:gd name="T37" fmla="*/ 23 h 312"/>
              <a:gd name="T38" fmla="*/ 101 w 332"/>
              <a:gd name="T39" fmla="*/ 3 h 312"/>
              <a:gd name="T40" fmla="*/ 126 w 332"/>
              <a:gd name="T41" fmla="*/ 8 h 312"/>
              <a:gd name="T42" fmla="*/ 144 w 332"/>
              <a:gd name="T43" fmla="*/ 22 h 312"/>
              <a:gd name="T44" fmla="*/ 174 w 332"/>
              <a:gd name="T45" fmla="*/ 26 h 312"/>
              <a:gd name="T46" fmla="*/ 202 w 332"/>
              <a:gd name="T47" fmla="*/ 12 h 312"/>
              <a:gd name="T48" fmla="*/ 207 w 332"/>
              <a:gd name="T49" fmla="*/ 7 h 312"/>
              <a:gd name="T50" fmla="*/ 230 w 332"/>
              <a:gd name="T51" fmla="*/ 3 h 312"/>
              <a:gd name="T52" fmla="*/ 266 w 332"/>
              <a:gd name="T53" fmla="*/ 24 h 312"/>
              <a:gd name="T54" fmla="*/ 274 w 332"/>
              <a:gd name="T55" fmla="*/ 47 h 312"/>
              <a:gd name="T56" fmla="*/ 274 w 332"/>
              <a:gd name="T57" fmla="*/ 81 h 312"/>
              <a:gd name="T58" fmla="*/ 297 w 332"/>
              <a:gd name="T59" fmla="*/ 110 h 312"/>
              <a:gd name="T60" fmla="*/ 314 w 332"/>
              <a:gd name="T61" fmla="*/ 117 h 312"/>
              <a:gd name="T62" fmla="*/ 331 w 332"/>
              <a:gd name="T63" fmla="*/ 136 h 312"/>
              <a:gd name="T64" fmla="*/ 331 w 332"/>
              <a:gd name="T65" fmla="*/ 178 h 312"/>
              <a:gd name="T66" fmla="*/ 322 w 332"/>
              <a:gd name="T67" fmla="*/ 192 h 312"/>
              <a:gd name="T68" fmla="*/ 312 w 332"/>
              <a:gd name="T69" fmla="*/ 196 h 312"/>
              <a:gd name="T70" fmla="*/ 278 w 332"/>
              <a:gd name="T71" fmla="*/ 223 h 312"/>
              <a:gd name="T72" fmla="*/ 274 w 332"/>
              <a:gd name="T73" fmla="*/ 265 h 312"/>
              <a:gd name="T74" fmla="*/ 266 w 332"/>
              <a:gd name="T75" fmla="*/ 290 h 312"/>
              <a:gd name="T76" fmla="*/ 229 w 332"/>
              <a:gd name="T77" fmla="*/ 310 h 312"/>
              <a:gd name="T78" fmla="*/ 222 w 332"/>
              <a:gd name="T79" fmla="*/ 312 h 312"/>
              <a:gd name="T80" fmla="*/ 166 w 332"/>
              <a:gd name="T81" fmla="*/ 223 h 312"/>
              <a:gd name="T82" fmla="*/ 232 w 332"/>
              <a:gd name="T83" fmla="*/ 157 h 312"/>
              <a:gd name="T84" fmla="*/ 166 w 332"/>
              <a:gd name="T85" fmla="*/ 90 h 312"/>
              <a:gd name="T86" fmla="*/ 100 w 332"/>
              <a:gd name="T87" fmla="*/ 156 h 312"/>
              <a:gd name="T88" fmla="*/ 166 w 332"/>
              <a:gd name="T89" fmla="*/ 22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312">
                <a:moveTo>
                  <a:pt x="222" y="312"/>
                </a:moveTo>
                <a:cubicBezTo>
                  <a:pt x="215" y="311"/>
                  <a:pt x="210" y="309"/>
                  <a:pt x="205" y="304"/>
                </a:cubicBezTo>
                <a:cubicBezTo>
                  <a:pt x="192" y="290"/>
                  <a:pt x="176" y="285"/>
                  <a:pt x="158" y="287"/>
                </a:cubicBezTo>
                <a:cubicBezTo>
                  <a:pt x="145" y="289"/>
                  <a:pt x="135" y="295"/>
                  <a:pt x="126" y="304"/>
                </a:cubicBezTo>
                <a:cubicBezTo>
                  <a:pt x="121" y="310"/>
                  <a:pt x="114" y="312"/>
                  <a:pt x="106" y="311"/>
                </a:cubicBezTo>
                <a:cubicBezTo>
                  <a:pt x="104" y="311"/>
                  <a:pt x="101" y="310"/>
                  <a:pt x="99" y="309"/>
                </a:cubicBezTo>
                <a:cubicBezTo>
                  <a:pt x="87" y="303"/>
                  <a:pt x="76" y="297"/>
                  <a:pt x="66" y="289"/>
                </a:cubicBezTo>
                <a:cubicBezTo>
                  <a:pt x="58" y="284"/>
                  <a:pt x="55" y="274"/>
                  <a:pt x="57" y="265"/>
                </a:cubicBezTo>
                <a:cubicBezTo>
                  <a:pt x="59" y="259"/>
                  <a:pt x="60" y="253"/>
                  <a:pt x="60" y="247"/>
                </a:cubicBezTo>
                <a:cubicBezTo>
                  <a:pt x="60" y="236"/>
                  <a:pt x="56" y="225"/>
                  <a:pt x="49" y="216"/>
                </a:cubicBezTo>
                <a:cubicBezTo>
                  <a:pt x="43" y="207"/>
                  <a:pt x="34" y="201"/>
                  <a:pt x="23" y="197"/>
                </a:cubicBezTo>
                <a:cubicBezTo>
                  <a:pt x="21" y="197"/>
                  <a:pt x="19" y="196"/>
                  <a:pt x="18" y="196"/>
                </a:cubicBezTo>
                <a:cubicBezTo>
                  <a:pt x="8" y="194"/>
                  <a:pt x="1" y="186"/>
                  <a:pt x="1" y="176"/>
                </a:cubicBezTo>
                <a:cubicBezTo>
                  <a:pt x="0" y="163"/>
                  <a:pt x="0" y="150"/>
                  <a:pt x="1" y="137"/>
                </a:cubicBezTo>
                <a:cubicBezTo>
                  <a:pt x="1" y="127"/>
                  <a:pt x="8" y="119"/>
                  <a:pt x="18" y="117"/>
                </a:cubicBezTo>
                <a:cubicBezTo>
                  <a:pt x="40" y="112"/>
                  <a:pt x="56" y="95"/>
                  <a:pt x="60" y="73"/>
                </a:cubicBezTo>
                <a:cubicBezTo>
                  <a:pt x="61" y="65"/>
                  <a:pt x="61" y="57"/>
                  <a:pt x="58" y="49"/>
                </a:cubicBezTo>
                <a:cubicBezTo>
                  <a:pt x="55" y="42"/>
                  <a:pt x="56" y="35"/>
                  <a:pt x="61" y="28"/>
                </a:cubicBezTo>
                <a:cubicBezTo>
                  <a:pt x="63" y="26"/>
                  <a:pt x="65" y="24"/>
                  <a:pt x="67" y="23"/>
                </a:cubicBezTo>
                <a:cubicBezTo>
                  <a:pt x="78" y="15"/>
                  <a:pt x="89" y="9"/>
                  <a:pt x="101" y="3"/>
                </a:cubicBezTo>
                <a:cubicBezTo>
                  <a:pt x="109" y="0"/>
                  <a:pt x="120" y="2"/>
                  <a:pt x="126" y="8"/>
                </a:cubicBezTo>
                <a:cubicBezTo>
                  <a:pt x="131" y="14"/>
                  <a:pt x="137" y="19"/>
                  <a:pt x="144" y="22"/>
                </a:cubicBezTo>
                <a:cubicBezTo>
                  <a:pt x="153" y="26"/>
                  <a:pt x="163" y="27"/>
                  <a:pt x="174" y="26"/>
                </a:cubicBezTo>
                <a:cubicBezTo>
                  <a:pt x="184" y="24"/>
                  <a:pt x="194" y="20"/>
                  <a:pt x="202" y="12"/>
                </a:cubicBezTo>
                <a:cubicBezTo>
                  <a:pt x="204" y="11"/>
                  <a:pt x="205" y="9"/>
                  <a:pt x="207" y="7"/>
                </a:cubicBezTo>
                <a:cubicBezTo>
                  <a:pt x="214" y="1"/>
                  <a:pt x="222" y="0"/>
                  <a:pt x="230" y="3"/>
                </a:cubicBezTo>
                <a:cubicBezTo>
                  <a:pt x="243" y="9"/>
                  <a:pt x="255" y="16"/>
                  <a:pt x="266" y="24"/>
                </a:cubicBezTo>
                <a:cubicBezTo>
                  <a:pt x="274" y="29"/>
                  <a:pt x="277" y="39"/>
                  <a:pt x="274" y="47"/>
                </a:cubicBezTo>
                <a:cubicBezTo>
                  <a:pt x="270" y="59"/>
                  <a:pt x="270" y="70"/>
                  <a:pt x="274" y="81"/>
                </a:cubicBezTo>
                <a:cubicBezTo>
                  <a:pt x="278" y="93"/>
                  <a:pt x="286" y="103"/>
                  <a:pt x="297" y="110"/>
                </a:cubicBezTo>
                <a:cubicBezTo>
                  <a:pt x="302" y="114"/>
                  <a:pt x="308" y="116"/>
                  <a:pt x="314" y="117"/>
                </a:cubicBezTo>
                <a:cubicBezTo>
                  <a:pt x="323" y="119"/>
                  <a:pt x="330" y="127"/>
                  <a:pt x="331" y="136"/>
                </a:cubicBezTo>
                <a:cubicBezTo>
                  <a:pt x="332" y="150"/>
                  <a:pt x="332" y="164"/>
                  <a:pt x="331" y="178"/>
                </a:cubicBezTo>
                <a:cubicBezTo>
                  <a:pt x="330" y="184"/>
                  <a:pt x="327" y="189"/>
                  <a:pt x="322" y="192"/>
                </a:cubicBezTo>
                <a:cubicBezTo>
                  <a:pt x="319" y="195"/>
                  <a:pt x="316" y="196"/>
                  <a:pt x="312" y="196"/>
                </a:cubicBezTo>
                <a:cubicBezTo>
                  <a:pt x="297" y="200"/>
                  <a:pt x="285" y="209"/>
                  <a:pt x="278" y="223"/>
                </a:cubicBezTo>
                <a:cubicBezTo>
                  <a:pt x="271" y="236"/>
                  <a:pt x="269" y="250"/>
                  <a:pt x="274" y="265"/>
                </a:cubicBezTo>
                <a:cubicBezTo>
                  <a:pt x="277" y="274"/>
                  <a:pt x="273" y="284"/>
                  <a:pt x="266" y="290"/>
                </a:cubicBezTo>
                <a:cubicBezTo>
                  <a:pt x="254" y="297"/>
                  <a:pt x="242" y="305"/>
                  <a:pt x="229" y="310"/>
                </a:cubicBezTo>
                <a:cubicBezTo>
                  <a:pt x="227" y="311"/>
                  <a:pt x="224" y="311"/>
                  <a:pt x="222" y="312"/>
                </a:cubicBezTo>
                <a:close/>
                <a:moveTo>
                  <a:pt x="166" y="223"/>
                </a:moveTo>
                <a:cubicBezTo>
                  <a:pt x="202" y="223"/>
                  <a:pt x="232" y="193"/>
                  <a:pt x="232" y="157"/>
                </a:cubicBezTo>
                <a:cubicBezTo>
                  <a:pt x="232" y="120"/>
                  <a:pt x="202" y="90"/>
                  <a:pt x="166" y="90"/>
                </a:cubicBezTo>
                <a:cubicBezTo>
                  <a:pt x="129" y="90"/>
                  <a:pt x="100" y="120"/>
                  <a:pt x="100" y="156"/>
                </a:cubicBezTo>
                <a:cubicBezTo>
                  <a:pt x="100" y="193"/>
                  <a:pt x="129" y="223"/>
                  <a:pt x="166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830525" y="1320342"/>
            <a:ext cx="3940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30525" y="995980"/>
            <a:ext cx="272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30525" y="2528591"/>
            <a:ext cx="3940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30525" y="2204229"/>
            <a:ext cx="272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830525" y="3829718"/>
            <a:ext cx="3940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30525" y="3505356"/>
            <a:ext cx="272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30525" y="5061946"/>
            <a:ext cx="3940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830525" y="4737584"/>
            <a:ext cx="272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536930" y="3286927"/>
            <a:ext cx="507150" cy="507150"/>
          </a:xfrm>
          <a:prstGeom prst="ellipse">
            <a:avLst/>
          </a:prstGeom>
          <a:solidFill>
            <a:srgbClr val="A8234D"/>
          </a:solidFill>
          <a:ln w="25400" cap="flat" cmpd="sng" algn="ctr">
            <a:noFill/>
            <a:prstDash val="solid"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250505" y="3000502"/>
            <a:ext cx="1080000" cy="1080000"/>
          </a:xfrm>
          <a:prstGeom prst="ellipse">
            <a:avLst/>
          </a:prstGeom>
          <a:noFill/>
          <a:ln w="1905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890505" y="2640502"/>
            <a:ext cx="1800000" cy="1800000"/>
          </a:xfrm>
          <a:prstGeom prst="ellipse">
            <a:avLst/>
          </a:prstGeom>
          <a:noFill/>
          <a:ln w="1905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530505" y="2280502"/>
            <a:ext cx="2520000" cy="2520000"/>
          </a:xfrm>
          <a:prstGeom prst="ellipse">
            <a:avLst/>
          </a:prstGeom>
          <a:noFill/>
          <a:ln w="190500">
            <a:solidFill>
              <a:srgbClr val="A8234D"/>
            </a:soli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/>
          <p:cNvSpPr/>
          <p:nvPr/>
        </p:nvSpPr>
        <p:spPr bwMode="auto">
          <a:xfrm>
            <a:off x="2779827" y="1383005"/>
            <a:ext cx="1895254" cy="2167927"/>
          </a:xfrm>
          <a:custGeom>
            <a:avLst/>
            <a:gdLst>
              <a:gd name="T0" fmla="*/ 0 w 19292"/>
              <a:gd name="T1" fmla="*/ 22133 h 22133"/>
              <a:gd name="T2" fmla="*/ 4215 w 19292"/>
              <a:gd name="T3" fmla="*/ 19062 h 22133"/>
              <a:gd name="T4" fmla="*/ 3440 w 19292"/>
              <a:gd name="T5" fmla="*/ 18944 h 22133"/>
              <a:gd name="T6" fmla="*/ 11624 w 19292"/>
              <a:gd name="T7" fmla="*/ 9414 h 22133"/>
              <a:gd name="T8" fmla="*/ 14344 w 19292"/>
              <a:gd name="T9" fmla="*/ 9173 h 22133"/>
              <a:gd name="T10" fmla="*/ 19292 w 19292"/>
              <a:gd name="T11" fmla="*/ 5774 h 22133"/>
              <a:gd name="T12" fmla="*/ 13575 w 19292"/>
              <a:gd name="T13" fmla="*/ 5189 h 22133"/>
              <a:gd name="T14" fmla="*/ 11979 w 19292"/>
              <a:gd name="T15" fmla="*/ 0 h 22133"/>
              <a:gd name="T16" fmla="*/ 9706 w 19292"/>
              <a:gd name="T17" fmla="*/ 5556 h 22133"/>
              <a:gd name="T18" fmla="*/ 10045 w 19292"/>
              <a:gd name="T19" fmla="*/ 8214 h 22133"/>
              <a:gd name="T20" fmla="*/ 2646 w 19292"/>
              <a:gd name="T21" fmla="*/ 18253 h 22133"/>
              <a:gd name="T22" fmla="*/ 2391 w 19292"/>
              <a:gd name="T23" fmla="*/ 17490 h 22133"/>
              <a:gd name="T24" fmla="*/ 0 w 19292"/>
              <a:gd name="T25" fmla="*/ 22133 h 2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92" h="22133">
                <a:moveTo>
                  <a:pt x="0" y="22133"/>
                </a:moveTo>
                <a:lnTo>
                  <a:pt x="4215" y="19062"/>
                </a:lnTo>
                <a:lnTo>
                  <a:pt x="3440" y="18944"/>
                </a:lnTo>
                <a:lnTo>
                  <a:pt x="11624" y="9414"/>
                </a:lnTo>
                <a:lnTo>
                  <a:pt x="14344" y="9173"/>
                </a:lnTo>
                <a:lnTo>
                  <a:pt x="19292" y="5774"/>
                </a:lnTo>
                <a:lnTo>
                  <a:pt x="13575" y="5189"/>
                </a:lnTo>
                <a:lnTo>
                  <a:pt x="11979" y="0"/>
                </a:lnTo>
                <a:lnTo>
                  <a:pt x="9706" y="5556"/>
                </a:lnTo>
                <a:lnTo>
                  <a:pt x="10045" y="8214"/>
                </a:lnTo>
                <a:lnTo>
                  <a:pt x="2646" y="18253"/>
                </a:lnTo>
                <a:lnTo>
                  <a:pt x="2391" y="17490"/>
                </a:lnTo>
                <a:lnTo>
                  <a:pt x="0" y="22133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>
            <a:noFill/>
          </a:ln>
          <a:effectLst>
            <a:glow rad="114300">
              <a:schemeClr val="bg1"/>
            </a:glo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研究目标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3463 -0.3206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9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99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99"/>
                            </p:stCondLst>
                            <p:childTnLst>
                              <p:par>
                                <p:cTn id="10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99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699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199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699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199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36" grpId="0"/>
      <p:bldP spid="37" grpId="0"/>
      <p:bldP spid="39" grpId="0"/>
      <p:bldP spid="40" grpId="0"/>
      <p:bldP spid="42" grpId="0"/>
      <p:bldP spid="43" grpId="0"/>
      <p:bldP spid="45" grpId="0"/>
      <p:bldP spid="46" grpId="0"/>
      <p:bldP spid="2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41" grpId="0"/>
      <p:bldP spid="41" grpId="1"/>
      <p:bldP spid="44" grpId="0" animBg="1"/>
      <p:bldP spid="4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3"/>
          <p:cNvSpPr/>
          <p:nvPr/>
        </p:nvSpPr>
        <p:spPr bwMode="auto">
          <a:xfrm>
            <a:off x="3856055" y="4833169"/>
            <a:ext cx="4479891" cy="574107"/>
          </a:xfrm>
          <a:custGeom>
            <a:avLst/>
            <a:gdLst>
              <a:gd name="T0" fmla="*/ 1888 w 2039"/>
              <a:gd name="T1" fmla="*/ 0 h 262"/>
              <a:gd name="T2" fmla="*/ 2039 w 2039"/>
              <a:gd name="T3" fmla="*/ 262 h 262"/>
              <a:gd name="T4" fmla="*/ 1020 w 2039"/>
              <a:gd name="T5" fmla="*/ 262 h 262"/>
              <a:gd name="T6" fmla="*/ 0 w 2039"/>
              <a:gd name="T7" fmla="*/ 262 h 262"/>
              <a:gd name="T8" fmla="*/ 151 w 2039"/>
              <a:gd name="T9" fmla="*/ 0 h 262"/>
              <a:gd name="T10" fmla="*/ 1888 w 2039"/>
              <a:gd name="T1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9" h="262">
                <a:moveTo>
                  <a:pt x="1888" y="0"/>
                </a:moveTo>
                <a:lnTo>
                  <a:pt x="2039" y="262"/>
                </a:lnTo>
                <a:lnTo>
                  <a:pt x="1020" y="262"/>
                </a:lnTo>
                <a:lnTo>
                  <a:pt x="0" y="262"/>
                </a:lnTo>
                <a:lnTo>
                  <a:pt x="151" y="0"/>
                </a:lnTo>
                <a:lnTo>
                  <a:pt x="1888" y="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28" name="Freeform 14"/>
          <p:cNvSpPr/>
          <p:nvPr/>
        </p:nvSpPr>
        <p:spPr bwMode="auto">
          <a:xfrm>
            <a:off x="4336046" y="4004954"/>
            <a:ext cx="3519914" cy="574107"/>
          </a:xfrm>
          <a:custGeom>
            <a:avLst/>
            <a:gdLst>
              <a:gd name="T0" fmla="*/ 1450 w 1601"/>
              <a:gd name="T1" fmla="*/ 0 h 262"/>
              <a:gd name="T2" fmla="*/ 1601 w 1601"/>
              <a:gd name="T3" fmla="*/ 262 h 262"/>
              <a:gd name="T4" fmla="*/ 0 w 1601"/>
              <a:gd name="T5" fmla="*/ 262 h 262"/>
              <a:gd name="T6" fmla="*/ 151 w 1601"/>
              <a:gd name="T7" fmla="*/ 0 h 262"/>
              <a:gd name="T8" fmla="*/ 1450 w 1601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1" h="262">
                <a:moveTo>
                  <a:pt x="1450" y="0"/>
                </a:moveTo>
                <a:lnTo>
                  <a:pt x="1601" y="262"/>
                </a:lnTo>
                <a:lnTo>
                  <a:pt x="0" y="262"/>
                </a:lnTo>
                <a:lnTo>
                  <a:pt x="151" y="0"/>
                </a:lnTo>
                <a:lnTo>
                  <a:pt x="1450" y="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9" name="Freeform 15"/>
          <p:cNvSpPr/>
          <p:nvPr/>
        </p:nvSpPr>
        <p:spPr bwMode="auto">
          <a:xfrm>
            <a:off x="4816032" y="3167331"/>
            <a:ext cx="2559938" cy="574107"/>
          </a:xfrm>
          <a:custGeom>
            <a:avLst/>
            <a:gdLst>
              <a:gd name="T0" fmla="*/ 1011 w 1163"/>
              <a:gd name="T1" fmla="*/ 0 h 261"/>
              <a:gd name="T2" fmla="*/ 1091 w 1163"/>
              <a:gd name="T3" fmla="*/ 138 h 261"/>
              <a:gd name="T4" fmla="*/ 1163 w 1163"/>
              <a:gd name="T5" fmla="*/ 261 h 261"/>
              <a:gd name="T6" fmla="*/ 0 w 1163"/>
              <a:gd name="T7" fmla="*/ 261 h 261"/>
              <a:gd name="T8" fmla="*/ 72 w 1163"/>
              <a:gd name="T9" fmla="*/ 138 h 261"/>
              <a:gd name="T10" fmla="*/ 152 w 1163"/>
              <a:gd name="T11" fmla="*/ 0 h 261"/>
              <a:gd name="T12" fmla="*/ 1011 w 1163"/>
              <a:gd name="T1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3" h="261">
                <a:moveTo>
                  <a:pt x="1011" y="0"/>
                </a:moveTo>
                <a:lnTo>
                  <a:pt x="1091" y="138"/>
                </a:lnTo>
                <a:lnTo>
                  <a:pt x="1163" y="261"/>
                </a:lnTo>
                <a:lnTo>
                  <a:pt x="0" y="261"/>
                </a:lnTo>
                <a:lnTo>
                  <a:pt x="72" y="138"/>
                </a:lnTo>
                <a:lnTo>
                  <a:pt x="152" y="0"/>
                </a:lnTo>
                <a:lnTo>
                  <a:pt x="1011" y="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0" name="Freeform 16"/>
          <p:cNvSpPr/>
          <p:nvPr/>
        </p:nvSpPr>
        <p:spPr bwMode="auto">
          <a:xfrm>
            <a:off x="5305432" y="1539132"/>
            <a:ext cx="1581138" cy="1374084"/>
          </a:xfrm>
          <a:custGeom>
            <a:avLst/>
            <a:gdLst>
              <a:gd name="T0" fmla="*/ 362 w 723"/>
              <a:gd name="T1" fmla="*/ 0 h 627"/>
              <a:gd name="T2" fmla="*/ 723 w 723"/>
              <a:gd name="T3" fmla="*/ 627 h 627"/>
              <a:gd name="T4" fmla="*/ 0 w 723"/>
              <a:gd name="T5" fmla="*/ 627 h 627"/>
              <a:gd name="T6" fmla="*/ 362 w 723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3" h="627">
                <a:moveTo>
                  <a:pt x="362" y="0"/>
                </a:moveTo>
                <a:lnTo>
                  <a:pt x="723" y="627"/>
                </a:lnTo>
                <a:lnTo>
                  <a:pt x="0" y="627"/>
                </a:lnTo>
                <a:lnTo>
                  <a:pt x="362" y="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矩形 30"/>
          <p:cNvSpPr/>
          <p:nvPr/>
        </p:nvSpPr>
        <p:spPr>
          <a:xfrm>
            <a:off x="4525286" y="4894307"/>
            <a:ext cx="3141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4525" y="4096154"/>
            <a:ext cx="2022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84525" y="3269651"/>
            <a:ext cx="202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22631" y="2156662"/>
            <a:ext cx="946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47165" y="3741438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47165" y="1775748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335946" y="3741438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35946" y="1775748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001430" y="2330706"/>
            <a:ext cx="1530690" cy="0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001430" y="4260090"/>
            <a:ext cx="395310" cy="0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flipV="1">
            <a:off x="7217487" y="2400512"/>
            <a:ext cx="1118459" cy="1002636"/>
          </a:xfrm>
          <a:prstGeom prst="bentConnector3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8200727" y="4323602"/>
            <a:ext cx="169241" cy="749156"/>
            <a:chOff x="8200727" y="4534928"/>
            <a:chExt cx="169241" cy="749156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8200727" y="4534928"/>
              <a:ext cx="169241" cy="0"/>
            </a:xfrm>
            <a:prstGeom prst="line">
              <a:avLst/>
            </a:prstGeom>
            <a:noFill/>
            <a:ln w="12700">
              <a:solidFill>
                <a:srgbClr val="A82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8200727" y="4535905"/>
              <a:ext cx="0" cy="748179"/>
            </a:xfrm>
            <a:prstGeom prst="line">
              <a:avLst/>
            </a:prstGeom>
            <a:noFill/>
            <a:ln w="12700">
              <a:solidFill>
                <a:srgbClr val="A823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研究成果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99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99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99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99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99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3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2" grpId="0"/>
      <p:bldP spid="22" grpId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7916787" y="3693617"/>
            <a:ext cx="0" cy="2054631"/>
          </a:xfrm>
          <a:prstGeom prst="line">
            <a:avLst/>
          </a:prstGeom>
          <a:noFill/>
          <a:ln w="12700" cap="flat" cmpd="sng" algn="ctr">
            <a:solidFill>
              <a:srgbClr val="A8234D"/>
            </a:solidFill>
            <a:prstDash val="dash"/>
            <a:miter lim="800000"/>
          </a:ln>
          <a:effectLst/>
        </p:spPr>
      </p:cxnSp>
      <p:sp>
        <p:nvSpPr>
          <p:cNvPr id="23" name="圆角矩形 22"/>
          <p:cNvSpPr/>
          <p:nvPr/>
        </p:nvSpPr>
        <p:spPr>
          <a:xfrm>
            <a:off x="5442400" y="3891293"/>
            <a:ext cx="1307198" cy="3741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5" name="图表 34"/>
          <p:cNvGraphicFramePr/>
          <p:nvPr/>
        </p:nvGraphicFramePr>
        <p:xfrm>
          <a:off x="4688230" y="1484721"/>
          <a:ext cx="2815538" cy="187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6" name="椭圆 35"/>
          <p:cNvSpPr>
            <a:spLocks noChangeAspect="1"/>
          </p:cNvSpPr>
          <p:nvPr/>
        </p:nvSpPr>
        <p:spPr>
          <a:xfrm>
            <a:off x="5191696" y="1518932"/>
            <a:ext cx="1800000" cy="1799999"/>
          </a:xfrm>
          <a:prstGeom prst="ellipse">
            <a:avLst/>
          </a:prstGeom>
          <a:noFill/>
          <a:ln w="12700" cap="flat" cmpd="sng" algn="ctr">
            <a:solidFill>
              <a:srgbClr val="A8234D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200" kern="0">
              <a:solidFill>
                <a:sysClr val="window" lastClr="FFFFFF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文本框 16"/>
          <p:cNvSpPr txBox="1"/>
          <p:nvPr/>
        </p:nvSpPr>
        <p:spPr>
          <a:xfrm>
            <a:off x="5552482" y="2007736"/>
            <a:ext cx="90601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72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55982" y="2027719"/>
            <a:ext cx="38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13136" y="4471182"/>
            <a:ext cx="2165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800824" y="3891293"/>
            <a:ext cx="1307198" cy="3741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6" name="图表 45"/>
          <p:cNvGraphicFramePr/>
          <p:nvPr/>
        </p:nvGraphicFramePr>
        <p:xfrm>
          <a:off x="1046654" y="1484721"/>
          <a:ext cx="2815538" cy="187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椭圆 46"/>
          <p:cNvSpPr>
            <a:spLocks noChangeAspect="1"/>
          </p:cNvSpPr>
          <p:nvPr/>
        </p:nvSpPr>
        <p:spPr>
          <a:xfrm>
            <a:off x="1545627" y="1514440"/>
            <a:ext cx="1800002" cy="1800000"/>
          </a:xfrm>
          <a:prstGeom prst="ellipse">
            <a:avLst/>
          </a:prstGeom>
          <a:noFill/>
          <a:ln w="12700" cap="flat" cmpd="sng" algn="ctr">
            <a:solidFill>
              <a:srgbClr val="A8234D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文本框 16"/>
          <p:cNvSpPr txBox="1"/>
          <p:nvPr/>
        </p:nvSpPr>
        <p:spPr>
          <a:xfrm>
            <a:off x="1910906" y="2007736"/>
            <a:ext cx="90601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14406" y="2027719"/>
            <a:ext cx="38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71560" y="4471182"/>
            <a:ext cx="2165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9083978" y="3891293"/>
            <a:ext cx="1307198" cy="3741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noFill/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4" name="图表 53"/>
          <p:cNvGraphicFramePr/>
          <p:nvPr/>
        </p:nvGraphicFramePr>
        <p:xfrm>
          <a:off x="8329808" y="1484721"/>
          <a:ext cx="2815538" cy="187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椭圆 54"/>
          <p:cNvSpPr>
            <a:spLocks noChangeAspect="1"/>
          </p:cNvSpPr>
          <p:nvPr/>
        </p:nvSpPr>
        <p:spPr>
          <a:xfrm>
            <a:off x="8833274" y="1518932"/>
            <a:ext cx="1800000" cy="1799999"/>
          </a:xfrm>
          <a:prstGeom prst="ellipse">
            <a:avLst/>
          </a:prstGeom>
          <a:noFill/>
          <a:ln w="12700" cap="flat" cmpd="sng" algn="ctr">
            <a:solidFill>
              <a:srgbClr val="A8234D"/>
            </a:solidFill>
            <a:prstDash val="solid"/>
            <a:miter lim="800000"/>
          </a:ln>
          <a:effectLst>
            <a:outerShdw blurRad="203200" dist="1016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200" kern="0">
              <a:solidFill>
                <a:sysClr val="window" lastClr="FFFFFF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文本框 16"/>
          <p:cNvSpPr txBox="1"/>
          <p:nvPr/>
        </p:nvSpPr>
        <p:spPr>
          <a:xfrm>
            <a:off x="9194060" y="2007736"/>
            <a:ext cx="90601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85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897560" y="2027719"/>
            <a:ext cx="38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A823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A823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54714" y="4471182"/>
            <a:ext cx="2165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275211" y="3693617"/>
            <a:ext cx="0" cy="2054631"/>
          </a:xfrm>
          <a:prstGeom prst="line">
            <a:avLst/>
          </a:prstGeom>
          <a:noFill/>
          <a:ln w="12700" cap="flat" cmpd="sng" algn="ctr">
            <a:solidFill>
              <a:srgbClr val="A8234D"/>
            </a:solidFill>
            <a:prstDash val="dash"/>
            <a:miter lim="800000"/>
          </a:ln>
          <a:effectLst/>
        </p:spPr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98575" y="162254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研究成果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310761" y="25293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1081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1081 " pathEditMode="relative" rAng="0" ptsTypes="AA">
                                      <p:cBhvr>
                                        <p:cTn id="111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2" dur="2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4" dur="250" fill="hold"/>
                                        <p:tgtEl>
                                          <p:spTgt spid="5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1081 " pathEditMode="relative" rAng="0" ptsTypes="AA">
                                      <p:cBhvr>
                                        <p:cTn id="161" dur="5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Graphic spid="35" grpId="0">
        <p:bldAsOne/>
      </p:bldGraphic>
      <p:bldP spid="36" grpId="0" animBg="1"/>
      <p:bldP spid="36" grpId="1" animBg="1"/>
      <p:bldP spid="36" grpId="2" animBg="1"/>
      <p:bldP spid="37" grpId="0"/>
      <p:bldP spid="38" grpId="0"/>
      <p:bldP spid="39" grpId="0"/>
      <p:bldP spid="43" grpId="0" animBg="1"/>
      <p:bldP spid="43" grpId="1" animBg="1"/>
      <p:bldP spid="43" grpId="2" animBg="1"/>
      <p:bldGraphic spid="46" grpId="0">
        <p:bldAsOne/>
      </p:bldGraphic>
      <p:bldP spid="47" grpId="0" animBg="1"/>
      <p:bldP spid="47" grpId="1" animBg="1"/>
      <p:bldP spid="47" grpId="2" animBg="1"/>
      <p:bldP spid="49" grpId="0"/>
      <p:bldP spid="45" grpId="0"/>
      <p:bldP spid="51" grpId="1" animBg="1"/>
      <p:bldP spid="51" grpId="2" animBg="1"/>
      <p:bldGraphic spid="54" grpId="0">
        <p:bldAsOne/>
      </p:bldGraphic>
      <p:bldP spid="55" grpId="0" animBg="1"/>
      <p:bldP spid="55" grpId="1" animBg="1"/>
      <p:bldP spid="55" grpId="2" animBg="1"/>
      <p:bldP spid="56" grpId="0"/>
      <p:bldP spid="57" grpId="0"/>
      <p:bldP spid="53" grpId="0"/>
      <p:bldP spid="24" grpId="0"/>
      <p:bldP spid="24" grpId="1"/>
      <p:bldP spid="25" grpId="0" animBg="1"/>
      <p:bldP spid="2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151255" y="1400594"/>
            <a:ext cx="4157744" cy="4169402"/>
          </a:xfrm>
          <a:prstGeom prst="ellipse">
            <a:avLst/>
          </a:prstGeom>
          <a:noFill/>
          <a:ln w="12700">
            <a:solidFill>
              <a:srgbClr val="A8234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4469817" y="1958846"/>
            <a:ext cx="505147" cy="499966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4485360" y="4537683"/>
            <a:ext cx="505147" cy="498671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557963" y="3484647"/>
            <a:ext cx="1012884" cy="0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782040" y="2628488"/>
            <a:ext cx="910559" cy="326402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3775564" y="4032537"/>
            <a:ext cx="909264" cy="326402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883001" y="1400594"/>
            <a:ext cx="4156450" cy="4169402"/>
          </a:xfrm>
          <a:prstGeom prst="ellipse">
            <a:avLst/>
          </a:prstGeom>
          <a:noFill/>
          <a:ln w="12700">
            <a:solidFill>
              <a:srgbClr val="A8234D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7217037" y="1958846"/>
            <a:ext cx="505147" cy="499966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7200199" y="4537683"/>
            <a:ext cx="505147" cy="498671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>
            <a:off x="7619859" y="3484647"/>
            <a:ext cx="1012884" cy="0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7499400" y="2628488"/>
            <a:ext cx="909264" cy="326402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 flipV="1">
            <a:off x="7505877" y="4032537"/>
            <a:ext cx="910559" cy="326402"/>
          </a:xfrm>
          <a:prstGeom prst="line">
            <a:avLst/>
          </a:prstGeom>
          <a:noFill/>
          <a:ln w="12700">
            <a:solidFill>
              <a:srgbClr val="A8234D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4620066" y="2005475"/>
            <a:ext cx="2950574" cy="295834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3872707" y="1328060"/>
            <a:ext cx="682596" cy="68389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3" name="矩形 39"/>
          <p:cNvSpPr>
            <a:spLocks noChangeArrowheads="1"/>
          </p:cNvSpPr>
          <p:nvPr/>
        </p:nvSpPr>
        <p:spPr bwMode="auto">
          <a:xfrm>
            <a:off x="3920247" y="1429985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应用一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085197" y="2127228"/>
            <a:ext cx="682596" cy="68389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6" name="矩形 42"/>
          <p:cNvSpPr>
            <a:spLocks noChangeArrowheads="1"/>
          </p:cNvSpPr>
          <p:nvPr/>
        </p:nvSpPr>
        <p:spPr bwMode="auto">
          <a:xfrm>
            <a:off x="3137558" y="2211531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应用二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2823557" y="3142702"/>
            <a:ext cx="681300" cy="68389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9" name="矩形 45"/>
          <p:cNvSpPr>
            <a:spLocks noChangeArrowheads="1"/>
          </p:cNvSpPr>
          <p:nvPr/>
        </p:nvSpPr>
        <p:spPr bwMode="auto">
          <a:xfrm>
            <a:off x="2870311" y="3224840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应用三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3085197" y="4159471"/>
            <a:ext cx="682596" cy="682596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2" name="矩形 48"/>
          <p:cNvSpPr>
            <a:spLocks noChangeArrowheads="1"/>
          </p:cNvSpPr>
          <p:nvPr/>
        </p:nvSpPr>
        <p:spPr bwMode="auto">
          <a:xfrm>
            <a:off x="3137558" y="4231844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应用四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3872707" y="4958639"/>
            <a:ext cx="682596" cy="68259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矩形 51"/>
          <p:cNvSpPr>
            <a:spLocks noChangeArrowheads="1"/>
          </p:cNvSpPr>
          <p:nvPr/>
        </p:nvSpPr>
        <p:spPr bwMode="auto">
          <a:xfrm>
            <a:off x="3928161" y="5039888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应用五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7636697" y="4958639"/>
            <a:ext cx="682596" cy="682595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矩形 54"/>
          <p:cNvSpPr>
            <a:spLocks noChangeArrowheads="1"/>
          </p:cNvSpPr>
          <p:nvPr/>
        </p:nvSpPr>
        <p:spPr bwMode="auto">
          <a:xfrm>
            <a:off x="7683965" y="5020838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应用十</a:t>
            </a:r>
            <a:r>
              <a:rPr lang="en-US" altLang="zh-CN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8422912" y="4159471"/>
            <a:ext cx="682595" cy="682596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矩形 57"/>
          <p:cNvSpPr>
            <a:spLocks noChangeArrowheads="1"/>
          </p:cNvSpPr>
          <p:nvPr/>
        </p:nvSpPr>
        <p:spPr bwMode="auto">
          <a:xfrm>
            <a:off x="8474569" y="4231844"/>
            <a:ext cx="587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应用九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8685847" y="3142702"/>
            <a:ext cx="682596" cy="68389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4" name="矩形 60"/>
          <p:cNvSpPr>
            <a:spLocks noChangeArrowheads="1"/>
          </p:cNvSpPr>
          <p:nvPr/>
        </p:nvSpPr>
        <p:spPr bwMode="auto">
          <a:xfrm>
            <a:off x="8740204" y="3215315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应用八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8422912" y="2127228"/>
            <a:ext cx="682595" cy="68389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7" name="矩形 63"/>
          <p:cNvSpPr>
            <a:spLocks noChangeArrowheads="1"/>
          </p:cNvSpPr>
          <p:nvPr/>
        </p:nvSpPr>
        <p:spPr bwMode="auto">
          <a:xfrm>
            <a:off x="8471349" y="2202006"/>
            <a:ext cx="587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应用七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Oval 20"/>
          <p:cNvSpPr>
            <a:spLocks noChangeArrowheads="1"/>
          </p:cNvSpPr>
          <p:nvPr/>
        </p:nvSpPr>
        <p:spPr bwMode="auto">
          <a:xfrm>
            <a:off x="7636697" y="1328060"/>
            <a:ext cx="682596" cy="683891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0" name="矩形 66"/>
          <p:cNvSpPr>
            <a:spLocks noChangeArrowheads="1"/>
          </p:cNvSpPr>
          <p:nvPr/>
        </p:nvSpPr>
        <p:spPr bwMode="auto">
          <a:xfrm>
            <a:off x="7693490" y="1400267"/>
            <a:ext cx="587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应用六</a:t>
            </a:r>
            <a:endParaRPr lang="zh-CN" altLang="en-US" sz="15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4808036" y="2622125"/>
            <a:ext cx="2574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966702" y="3156831"/>
            <a:ext cx="2257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71521" y="1468567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81971" y="2304823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81971" y="4356695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871521" y="5143950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26667" y="3338425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77027" y="1468567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181091" y="2304823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181091" y="4354384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377027" y="5159744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412200" y="3329603"/>
            <a:ext cx="19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应用前景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63" name="等腰三角形 62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25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25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25"/>
                            </p:stCondLst>
                            <p:childTnLst>
                              <p:par>
                                <p:cTn id="1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25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25"/>
                            </p:stCondLst>
                            <p:childTnLst>
                              <p:par>
                                <p:cTn id="2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22" grpId="0" animBg="1"/>
      <p:bldP spid="23" grpId="0"/>
      <p:bldP spid="25" grpId="0" animBg="1"/>
      <p:bldP spid="26" grpId="0"/>
      <p:bldP spid="28" grpId="0" animBg="1"/>
      <p:bldP spid="29" grpId="0"/>
      <p:bldP spid="31" grpId="0" animBg="1"/>
      <p:bldP spid="32" grpId="0"/>
      <p:bldP spid="34" grpId="0" animBg="1"/>
      <p:bldP spid="35" grpId="0"/>
      <p:bldP spid="37" grpId="0" animBg="1"/>
      <p:bldP spid="38" grpId="0"/>
      <p:bldP spid="40" grpId="0" animBg="1"/>
      <p:bldP spid="41" grpId="0"/>
      <p:bldP spid="43" grpId="0" animBg="1"/>
      <p:bldP spid="44" grpId="0"/>
      <p:bldP spid="46" grpId="0" animBg="1"/>
      <p:bldP spid="47" grpId="0"/>
      <p:bldP spid="49" grpId="0" animBg="1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51" grpId="0"/>
      <p:bldP spid="51" grpId="1"/>
      <p:bldP spid="63" grpId="0" animBg="1"/>
      <p:bldP spid="6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 rot="2700000">
            <a:off x="2152662" y="1802062"/>
            <a:ext cx="2533173" cy="2541513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Freeform 7"/>
          <p:cNvSpPr/>
          <p:nvPr/>
        </p:nvSpPr>
        <p:spPr bwMode="auto">
          <a:xfrm rot="2700000">
            <a:off x="4246556" y="3553965"/>
            <a:ext cx="2049990" cy="205673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9" name="Freeform 5"/>
          <p:cNvSpPr/>
          <p:nvPr/>
        </p:nvSpPr>
        <p:spPr bwMode="auto">
          <a:xfrm rot="2700000">
            <a:off x="4600894" y="1379518"/>
            <a:ext cx="1341316" cy="1345638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6" name="矩形 25"/>
          <p:cNvSpPr/>
          <p:nvPr/>
        </p:nvSpPr>
        <p:spPr>
          <a:xfrm>
            <a:off x="7340875" y="2703486"/>
            <a:ext cx="4158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71155" y="1360651"/>
            <a:ext cx="4158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14055" y="4343606"/>
            <a:ext cx="4158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67342" y="4410282"/>
            <a:ext cx="3291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Group 93"/>
          <p:cNvGrpSpPr>
            <a:grpSpLocks noChangeAspect="1"/>
          </p:cNvGrpSpPr>
          <p:nvPr/>
        </p:nvGrpSpPr>
        <p:grpSpPr bwMode="auto">
          <a:xfrm>
            <a:off x="4525763" y="2916975"/>
            <a:ext cx="366005" cy="341010"/>
            <a:chOff x="2775" y="2062"/>
            <a:chExt cx="205" cy="191"/>
          </a:xfrm>
          <a:solidFill>
            <a:schemeClr val="bg1"/>
          </a:solidFill>
        </p:grpSpPr>
        <p:sp>
          <p:nvSpPr>
            <p:cNvPr id="31" name="Freeform 95"/>
            <p:cNvSpPr/>
            <p:nvPr/>
          </p:nvSpPr>
          <p:spPr bwMode="auto">
            <a:xfrm>
              <a:off x="2775" y="2062"/>
              <a:ext cx="205" cy="160"/>
            </a:xfrm>
            <a:custGeom>
              <a:avLst/>
              <a:gdLst>
                <a:gd name="T0" fmla="*/ 67 w 85"/>
                <a:gd name="T1" fmla="*/ 19 h 66"/>
                <a:gd name="T2" fmla="*/ 63 w 85"/>
                <a:gd name="T3" fmla="*/ 23 h 66"/>
                <a:gd name="T4" fmla="*/ 30 w 85"/>
                <a:gd name="T5" fmla="*/ 53 h 66"/>
                <a:gd name="T6" fmla="*/ 28 w 85"/>
                <a:gd name="T7" fmla="*/ 54 h 66"/>
                <a:gd name="T8" fmla="*/ 1 w 85"/>
                <a:gd name="T9" fmla="*/ 45 h 66"/>
                <a:gd name="T10" fmla="*/ 0 w 85"/>
                <a:gd name="T11" fmla="*/ 44 h 66"/>
                <a:gd name="T12" fmla="*/ 1 w 85"/>
                <a:gd name="T13" fmla="*/ 43 h 66"/>
                <a:gd name="T14" fmla="*/ 14 w 85"/>
                <a:gd name="T15" fmla="*/ 36 h 66"/>
                <a:gd name="T16" fmla="*/ 84 w 85"/>
                <a:gd name="T17" fmla="*/ 1 h 66"/>
                <a:gd name="T18" fmla="*/ 84 w 85"/>
                <a:gd name="T19" fmla="*/ 1 h 66"/>
                <a:gd name="T20" fmla="*/ 85 w 85"/>
                <a:gd name="T21" fmla="*/ 2 h 66"/>
                <a:gd name="T22" fmla="*/ 85 w 85"/>
                <a:gd name="T23" fmla="*/ 3 h 66"/>
                <a:gd name="T24" fmla="*/ 71 w 85"/>
                <a:gd name="T25" fmla="*/ 62 h 66"/>
                <a:gd name="T26" fmla="*/ 70 w 85"/>
                <a:gd name="T27" fmla="*/ 65 h 66"/>
                <a:gd name="T28" fmla="*/ 68 w 85"/>
                <a:gd name="T29" fmla="*/ 66 h 66"/>
                <a:gd name="T30" fmla="*/ 38 w 85"/>
                <a:gd name="T31" fmla="*/ 57 h 66"/>
                <a:gd name="T32" fmla="*/ 37 w 85"/>
                <a:gd name="T33" fmla="*/ 56 h 66"/>
                <a:gd name="T34" fmla="*/ 37 w 85"/>
                <a:gd name="T35" fmla="*/ 55 h 66"/>
                <a:gd name="T36" fmla="*/ 45 w 85"/>
                <a:gd name="T37" fmla="*/ 46 h 66"/>
                <a:gd name="T38" fmla="*/ 67 w 85"/>
                <a:gd name="T39" fmla="*/ 20 h 66"/>
                <a:gd name="T40" fmla="*/ 67 w 85"/>
                <a:gd name="T41" fmla="*/ 20 h 66"/>
                <a:gd name="T42" fmla="*/ 67 w 85"/>
                <a:gd name="T43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66">
                  <a:moveTo>
                    <a:pt x="67" y="19"/>
                  </a:moveTo>
                  <a:cubicBezTo>
                    <a:pt x="66" y="21"/>
                    <a:pt x="65" y="22"/>
                    <a:pt x="63" y="23"/>
                  </a:cubicBezTo>
                  <a:cubicBezTo>
                    <a:pt x="52" y="33"/>
                    <a:pt x="41" y="43"/>
                    <a:pt x="30" y="53"/>
                  </a:cubicBezTo>
                  <a:cubicBezTo>
                    <a:pt x="29" y="54"/>
                    <a:pt x="29" y="54"/>
                    <a:pt x="28" y="54"/>
                  </a:cubicBezTo>
                  <a:cubicBezTo>
                    <a:pt x="19" y="51"/>
                    <a:pt x="10" y="48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5" y="41"/>
                    <a:pt x="10" y="39"/>
                    <a:pt x="14" y="36"/>
                  </a:cubicBezTo>
                  <a:cubicBezTo>
                    <a:pt x="37" y="24"/>
                    <a:pt x="61" y="13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5" y="1"/>
                    <a:pt x="85" y="2"/>
                  </a:cubicBezTo>
                  <a:cubicBezTo>
                    <a:pt x="85" y="2"/>
                    <a:pt x="85" y="2"/>
                    <a:pt x="85" y="3"/>
                  </a:cubicBezTo>
                  <a:cubicBezTo>
                    <a:pt x="80" y="22"/>
                    <a:pt x="75" y="42"/>
                    <a:pt x="71" y="62"/>
                  </a:cubicBezTo>
                  <a:cubicBezTo>
                    <a:pt x="70" y="63"/>
                    <a:pt x="70" y="64"/>
                    <a:pt x="70" y="65"/>
                  </a:cubicBezTo>
                  <a:cubicBezTo>
                    <a:pt x="70" y="66"/>
                    <a:pt x="69" y="66"/>
                    <a:pt x="68" y="66"/>
                  </a:cubicBezTo>
                  <a:cubicBezTo>
                    <a:pt x="58" y="63"/>
                    <a:pt x="48" y="60"/>
                    <a:pt x="38" y="57"/>
                  </a:cubicBezTo>
                  <a:cubicBezTo>
                    <a:pt x="38" y="57"/>
                    <a:pt x="37" y="57"/>
                    <a:pt x="37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40" y="52"/>
                    <a:pt x="42" y="49"/>
                    <a:pt x="45" y="46"/>
                  </a:cubicBezTo>
                  <a:cubicBezTo>
                    <a:pt x="52" y="38"/>
                    <a:pt x="60" y="29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19"/>
                    <a:pt x="67" y="19"/>
                    <a:pt x="6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2864" y="2210"/>
              <a:ext cx="24" cy="43"/>
            </a:xfrm>
            <a:custGeom>
              <a:avLst/>
              <a:gdLst>
                <a:gd name="T0" fmla="*/ 0 w 10"/>
                <a:gd name="T1" fmla="*/ 9 h 18"/>
                <a:gd name="T2" fmla="*/ 0 w 10"/>
                <a:gd name="T3" fmla="*/ 1 h 18"/>
                <a:gd name="T4" fmla="*/ 1 w 10"/>
                <a:gd name="T5" fmla="*/ 0 h 18"/>
                <a:gd name="T6" fmla="*/ 9 w 10"/>
                <a:gd name="T7" fmla="*/ 3 h 18"/>
                <a:gd name="T8" fmla="*/ 10 w 10"/>
                <a:gd name="T9" fmla="*/ 4 h 18"/>
                <a:gd name="T10" fmla="*/ 2 w 10"/>
                <a:gd name="T11" fmla="*/ 17 h 18"/>
                <a:gd name="T12" fmla="*/ 1 w 10"/>
                <a:gd name="T13" fmla="*/ 17 h 18"/>
                <a:gd name="T14" fmla="*/ 0 w 10"/>
                <a:gd name="T15" fmla="*/ 18 h 18"/>
                <a:gd name="T16" fmla="*/ 0 w 10"/>
                <a:gd name="T17" fmla="*/ 17 h 18"/>
                <a:gd name="T18" fmla="*/ 0 w 10"/>
                <a:gd name="T19" fmla="*/ 13 h 18"/>
                <a:gd name="T20" fmla="*/ 0 w 10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8">
                  <a:moveTo>
                    <a:pt x="0" y="9"/>
                  </a:move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1"/>
                    <a:pt x="7" y="2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7" y="9"/>
                    <a:pt x="4" y="13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Group 15"/>
          <p:cNvGrpSpPr>
            <a:grpSpLocks noChangeAspect="1"/>
          </p:cNvGrpSpPr>
          <p:nvPr/>
        </p:nvGrpSpPr>
        <p:grpSpPr bwMode="auto">
          <a:xfrm>
            <a:off x="5059767" y="2346408"/>
            <a:ext cx="388209" cy="366834"/>
            <a:chOff x="864" y="477"/>
            <a:chExt cx="563" cy="532"/>
          </a:xfrm>
          <a:solidFill>
            <a:schemeClr val="bg1"/>
          </a:solidFill>
        </p:grpSpPr>
        <p:sp>
          <p:nvSpPr>
            <p:cNvPr id="34" name="Freeform 17"/>
            <p:cNvSpPr/>
            <p:nvPr/>
          </p:nvSpPr>
          <p:spPr bwMode="auto">
            <a:xfrm>
              <a:off x="912" y="477"/>
              <a:ext cx="515" cy="532"/>
            </a:xfrm>
            <a:custGeom>
              <a:avLst/>
              <a:gdLst>
                <a:gd name="T0" fmla="*/ 66 w 216"/>
                <a:gd name="T1" fmla="*/ 37 h 223"/>
                <a:gd name="T2" fmla="*/ 65 w 216"/>
                <a:gd name="T3" fmla="*/ 36 h 223"/>
                <a:gd name="T4" fmla="*/ 62 w 216"/>
                <a:gd name="T5" fmla="*/ 32 h 223"/>
                <a:gd name="T6" fmla="*/ 50 w 216"/>
                <a:gd name="T7" fmla="*/ 24 h 223"/>
                <a:gd name="T8" fmla="*/ 49 w 216"/>
                <a:gd name="T9" fmla="*/ 23 h 223"/>
                <a:gd name="T10" fmla="*/ 172 w 216"/>
                <a:gd name="T11" fmla="*/ 34 h 223"/>
                <a:gd name="T12" fmla="*/ 185 w 216"/>
                <a:gd name="T13" fmla="*/ 170 h 223"/>
                <a:gd name="T14" fmla="*/ 52 w 216"/>
                <a:gd name="T15" fmla="*/ 197 h 223"/>
                <a:gd name="T16" fmla="*/ 6 w 216"/>
                <a:gd name="T17" fmla="*/ 140 h 223"/>
                <a:gd name="T18" fmla="*/ 3 w 216"/>
                <a:gd name="T19" fmla="*/ 92 h 223"/>
                <a:gd name="T20" fmla="*/ 15 w 216"/>
                <a:gd name="T21" fmla="*/ 99 h 223"/>
                <a:gd name="T22" fmla="*/ 18 w 216"/>
                <a:gd name="T23" fmla="*/ 102 h 223"/>
                <a:gd name="T24" fmla="*/ 22 w 216"/>
                <a:gd name="T25" fmla="*/ 102 h 223"/>
                <a:gd name="T26" fmla="*/ 55 w 216"/>
                <a:gd name="T27" fmla="*/ 175 h 223"/>
                <a:gd name="T28" fmla="*/ 116 w 216"/>
                <a:gd name="T29" fmla="*/ 190 h 223"/>
                <a:gd name="T30" fmla="*/ 183 w 216"/>
                <a:gd name="T31" fmla="*/ 88 h 223"/>
                <a:gd name="T32" fmla="*/ 166 w 216"/>
                <a:gd name="T33" fmla="*/ 56 h 223"/>
                <a:gd name="T34" fmla="*/ 136 w 216"/>
                <a:gd name="T35" fmla="*/ 34 h 223"/>
                <a:gd name="T36" fmla="*/ 101 w 216"/>
                <a:gd name="T37" fmla="*/ 27 h 223"/>
                <a:gd name="T38" fmla="*/ 66 w 216"/>
                <a:gd name="T39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223">
                  <a:moveTo>
                    <a:pt x="66" y="37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4"/>
                    <a:pt x="64" y="33"/>
                    <a:pt x="62" y="32"/>
                  </a:cubicBezTo>
                  <a:cubicBezTo>
                    <a:pt x="58" y="30"/>
                    <a:pt x="54" y="27"/>
                    <a:pt x="50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83" y="1"/>
                    <a:pt x="135" y="0"/>
                    <a:pt x="172" y="34"/>
                  </a:cubicBezTo>
                  <a:cubicBezTo>
                    <a:pt x="211" y="70"/>
                    <a:pt x="216" y="129"/>
                    <a:pt x="185" y="170"/>
                  </a:cubicBezTo>
                  <a:cubicBezTo>
                    <a:pt x="154" y="212"/>
                    <a:pt x="97" y="223"/>
                    <a:pt x="52" y="197"/>
                  </a:cubicBezTo>
                  <a:cubicBezTo>
                    <a:pt x="29" y="183"/>
                    <a:pt x="14" y="164"/>
                    <a:pt x="6" y="140"/>
                  </a:cubicBezTo>
                  <a:cubicBezTo>
                    <a:pt x="2" y="126"/>
                    <a:pt x="0" y="100"/>
                    <a:pt x="3" y="92"/>
                  </a:cubicBezTo>
                  <a:cubicBezTo>
                    <a:pt x="7" y="94"/>
                    <a:pt x="11" y="97"/>
                    <a:pt x="15" y="99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2"/>
                    <a:pt x="21" y="102"/>
                    <a:pt x="22" y="102"/>
                  </a:cubicBezTo>
                  <a:cubicBezTo>
                    <a:pt x="20" y="132"/>
                    <a:pt x="31" y="156"/>
                    <a:pt x="55" y="175"/>
                  </a:cubicBezTo>
                  <a:cubicBezTo>
                    <a:pt x="73" y="188"/>
                    <a:pt x="94" y="193"/>
                    <a:pt x="116" y="190"/>
                  </a:cubicBezTo>
                  <a:cubicBezTo>
                    <a:pt x="164" y="182"/>
                    <a:pt x="195" y="135"/>
                    <a:pt x="183" y="88"/>
                  </a:cubicBezTo>
                  <a:cubicBezTo>
                    <a:pt x="179" y="76"/>
                    <a:pt x="174" y="65"/>
                    <a:pt x="166" y="56"/>
                  </a:cubicBezTo>
                  <a:cubicBezTo>
                    <a:pt x="158" y="47"/>
                    <a:pt x="148" y="39"/>
                    <a:pt x="136" y="34"/>
                  </a:cubicBezTo>
                  <a:cubicBezTo>
                    <a:pt x="125" y="29"/>
                    <a:pt x="113" y="27"/>
                    <a:pt x="101" y="27"/>
                  </a:cubicBezTo>
                  <a:cubicBezTo>
                    <a:pt x="88" y="28"/>
                    <a:pt x="77" y="31"/>
                    <a:pt x="6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864" y="508"/>
              <a:ext cx="339" cy="272"/>
            </a:xfrm>
            <a:custGeom>
              <a:avLst/>
              <a:gdLst>
                <a:gd name="T0" fmla="*/ 123 w 142"/>
                <a:gd name="T1" fmla="*/ 114 h 114"/>
                <a:gd name="T2" fmla="*/ 114 w 142"/>
                <a:gd name="T3" fmla="*/ 111 h 114"/>
                <a:gd name="T4" fmla="*/ 86 w 142"/>
                <a:gd name="T5" fmla="*/ 92 h 114"/>
                <a:gd name="T6" fmla="*/ 60 w 142"/>
                <a:gd name="T7" fmla="*/ 75 h 114"/>
                <a:gd name="T8" fmla="*/ 57 w 142"/>
                <a:gd name="T9" fmla="*/ 74 h 114"/>
                <a:gd name="T10" fmla="*/ 42 w 142"/>
                <a:gd name="T11" fmla="*/ 78 h 114"/>
                <a:gd name="T12" fmla="*/ 40 w 142"/>
                <a:gd name="T13" fmla="*/ 78 h 114"/>
                <a:gd name="T14" fmla="*/ 4 w 142"/>
                <a:gd name="T15" fmla="*/ 53 h 114"/>
                <a:gd name="T16" fmla="*/ 0 w 142"/>
                <a:gd name="T17" fmla="*/ 46 h 114"/>
                <a:gd name="T18" fmla="*/ 7 w 142"/>
                <a:gd name="T19" fmla="*/ 40 h 114"/>
                <a:gd name="T20" fmla="*/ 26 w 142"/>
                <a:gd name="T21" fmla="*/ 37 h 114"/>
                <a:gd name="T22" fmla="*/ 31 w 142"/>
                <a:gd name="T23" fmla="*/ 28 h 114"/>
                <a:gd name="T24" fmla="*/ 28 w 142"/>
                <a:gd name="T25" fmla="*/ 8 h 114"/>
                <a:gd name="T26" fmla="*/ 31 w 142"/>
                <a:gd name="T27" fmla="*/ 1 h 114"/>
                <a:gd name="T28" fmla="*/ 39 w 142"/>
                <a:gd name="T29" fmla="*/ 1 h 114"/>
                <a:gd name="T30" fmla="*/ 52 w 142"/>
                <a:gd name="T31" fmla="*/ 11 h 114"/>
                <a:gd name="T32" fmla="*/ 75 w 142"/>
                <a:gd name="T33" fmla="*/ 26 h 114"/>
                <a:gd name="T34" fmla="*/ 76 w 142"/>
                <a:gd name="T35" fmla="*/ 28 h 114"/>
                <a:gd name="T36" fmla="*/ 78 w 142"/>
                <a:gd name="T37" fmla="*/ 45 h 114"/>
                <a:gd name="T38" fmla="*/ 79 w 142"/>
                <a:gd name="T39" fmla="*/ 46 h 114"/>
                <a:gd name="T40" fmla="*/ 122 w 142"/>
                <a:gd name="T41" fmla="*/ 75 h 114"/>
                <a:gd name="T42" fmla="*/ 134 w 142"/>
                <a:gd name="T43" fmla="*/ 83 h 114"/>
                <a:gd name="T44" fmla="*/ 140 w 142"/>
                <a:gd name="T45" fmla="*/ 101 h 114"/>
                <a:gd name="T46" fmla="*/ 126 w 142"/>
                <a:gd name="T47" fmla="*/ 114 h 114"/>
                <a:gd name="T48" fmla="*/ 123 w 142"/>
                <a:gd name="T4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14">
                  <a:moveTo>
                    <a:pt x="123" y="114"/>
                  </a:moveTo>
                  <a:cubicBezTo>
                    <a:pt x="120" y="114"/>
                    <a:pt x="117" y="113"/>
                    <a:pt x="114" y="111"/>
                  </a:cubicBezTo>
                  <a:cubicBezTo>
                    <a:pt x="105" y="105"/>
                    <a:pt x="95" y="98"/>
                    <a:pt x="86" y="92"/>
                  </a:cubicBezTo>
                  <a:cubicBezTo>
                    <a:pt x="77" y="86"/>
                    <a:pt x="69" y="81"/>
                    <a:pt x="60" y="75"/>
                  </a:cubicBezTo>
                  <a:cubicBezTo>
                    <a:pt x="59" y="74"/>
                    <a:pt x="58" y="74"/>
                    <a:pt x="57" y="74"/>
                  </a:cubicBezTo>
                  <a:cubicBezTo>
                    <a:pt x="52" y="76"/>
                    <a:pt x="47" y="77"/>
                    <a:pt x="42" y="78"/>
                  </a:cubicBezTo>
                  <a:cubicBezTo>
                    <a:pt x="41" y="78"/>
                    <a:pt x="40" y="78"/>
                    <a:pt x="40" y="78"/>
                  </a:cubicBezTo>
                  <a:cubicBezTo>
                    <a:pt x="28" y="70"/>
                    <a:pt x="16" y="62"/>
                    <a:pt x="4" y="53"/>
                  </a:cubicBezTo>
                  <a:cubicBezTo>
                    <a:pt x="1" y="51"/>
                    <a:pt x="0" y="49"/>
                    <a:pt x="0" y="46"/>
                  </a:cubicBezTo>
                  <a:cubicBezTo>
                    <a:pt x="1" y="43"/>
                    <a:pt x="3" y="41"/>
                    <a:pt x="7" y="40"/>
                  </a:cubicBezTo>
                  <a:cubicBezTo>
                    <a:pt x="13" y="39"/>
                    <a:pt x="19" y="38"/>
                    <a:pt x="26" y="37"/>
                  </a:cubicBezTo>
                  <a:cubicBezTo>
                    <a:pt x="30" y="36"/>
                    <a:pt x="32" y="32"/>
                    <a:pt x="31" y="28"/>
                  </a:cubicBezTo>
                  <a:cubicBezTo>
                    <a:pt x="30" y="21"/>
                    <a:pt x="29" y="15"/>
                    <a:pt x="28" y="8"/>
                  </a:cubicBezTo>
                  <a:cubicBezTo>
                    <a:pt x="27" y="5"/>
                    <a:pt x="28" y="3"/>
                    <a:pt x="31" y="1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43" y="4"/>
                    <a:pt x="48" y="7"/>
                    <a:pt x="52" y="11"/>
                  </a:cubicBezTo>
                  <a:cubicBezTo>
                    <a:pt x="60" y="16"/>
                    <a:pt x="67" y="21"/>
                    <a:pt x="75" y="26"/>
                  </a:cubicBezTo>
                  <a:cubicBezTo>
                    <a:pt x="75" y="26"/>
                    <a:pt x="76" y="27"/>
                    <a:pt x="76" y="28"/>
                  </a:cubicBezTo>
                  <a:cubicBezTo>
                    <a:pt x="77" y="34"/>
                    <a:pt x="77" y="39"/>
                    <a:pt x="78" y="45"/>
                  </a:cubicBezTo>
                  <a:cubicBezTo>
                    <a:pt x="78" y="45"/>
                    <a:pt x="79" y="46"/>
                    <a:pt x="79" y="46"/>
                  </a:cubicBezTo>
                  <a:cubicBezTo>
                    <a:pt x="94" y="56"/>
                    <a:pt x="108" y="65"/>
                    <a:pt x="122" y="75"/>
                  </a:cubicBezTo>
                  <a:cubicBezTo>
                    <a:pt x="126" y="78"/>
                    <a:pt x="130" y="80"/>
                    <a:pt x="134" y="83"/>
                  </a:cubicBezTo>
                  <a:cubicBezTo>
                    <a:pt x="139" y="87"/>
                    <a:pt x="142" y="94"/>
                    <a:pt x="140" y="101"/>
                  </a:cubicBezTo>
                  <a:cubicBezTo>
                    <a:pt x="138" y="107"/>
                    <a:pt x="132" y="113"/>
                    <a:pt x="126" y="114"/>
                  </a:cubicBezTo>
                  <a:cubicBezTo>
                    <a:pt x="125" y="114"/>
                    <a:pt x="124" y="114"/>
                    <a:pt x="1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1017" y="589"/>
              <a:ext cx="291" cy="301"/>
            </a:xfrm>
            <a:custGeom>
              <a:avLst/>
              <a:gdLst>
                <a:gd name="T0" fmla="*/ 2 w 122"/>
                <a:gd name="T1" fmla="*/ 57 h 126"/>
                <a:gd name="T2" fmla="*/ 3 w 122"/>
                <a:gd name="T3" fmla="*/ 58 h 126"/>
                <a:gd name="T4" fmla="*/ 22 w 122"/>
                <a:gd name="T5" fmla="*/ 70 h 126"/>
                <a:gd name="T6" fmla="*/ 23 w 122"/>
                <a:gd name="T7" fmla="*/ 72 h 126"/>
                <a:gd name="T8" fmla="*/ 50 w 122"/>
                <a:gd name="T9" fmla="*/ 98 h 126"/>
                <a:gd name="T10" fmla="*/ 87 w 122"/>
                <a:gd name="T11" fmla="*/ 88 h 126"/>
                <a:gd name="T12" fmla="*/ 97 w 122"/>
                <a:gd name="T13" fmla="*/ 58 h 126"/>
                <a:gd name="T14" fmla="*/ 76 w 122"/>
                <a:gd name="T15" fmla="*/ 29 h 126"/>
                <a:gd name="T16" fmla="*/ 57 w 122"/>
                <a:gd name="T17" fmla="*/ 25 h 126"/>
                <a:gd name="T18" fmla="*/ 56 w 122"/>
                <a:gd name="T19" fmla="*/ 25 h 126"/>
                <a:gd name="T20" fmla="*/ 49 w 122"/>
                <a:gd name="T21" fmla="*/ 23 h 126"/>
                <a:gd name="T22" fmla="*/ 33 w 122"/>
                <a:gd name="T23" fmla="*/ 12 h 126"/>
                <a:gd name="T24" fmla="*/ 32 w 122"/>
                <a:gd name="T25" fmla="*/ 11 h 126"/>
                <a:gd name="T26" fmla="*/ 102 w 122"/>
                <a:gd name="T27" fmla="*/ 23 h 126"/>
                <a:gd name="T28" fmla="*/ 106 w 122"/>
                <a:gd name="T29" fmla="*/ 96 h 126"/>
                <a:gd name="T30" fmla="*/ 35 w 122"/>
                <a:gd name="T31" fmla="*/ 114 h 126"/>
                <a:gd name="T32" fmla="*/ 2 w 122"/>
                <a:gd name="T3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6">
                  <a:moveTo>
                    <a:pt x="2" y="57"/>
                  </a:moveTo>
                  <a:cubicBezTo>
                    <a:pt x="3" y="57"/>
                    <a:pt x="3" y="57"/>
                    <a:pt x="3" y="58"/>
                  </a:cubicBezTo>
                  <a:cubicBezTo>
                    <a:pt x="9" y="62"/>
                    <a:pt x="16" y="66"/>
                    <a:pt x="22" y="70"/>
                  </a:cubicBezTo>
                  <a:cubicBezTo>
                    <a:pt x="23" y="71"/>
                    <a:pt x="23" y="71"/>
                    <a:pt x="23" y="72"/>
                  </a:cubicBezTo>
                  <a:cubicBezTo>
                    <a:pt x="27" y="85"/>
                    <a:pt x="36" y="95"/>
                    <a:pt x="50" y="98"/>
                  </a:cubicBezTo>
                  <a:cubicBezTo>
                    <a:pt x="64" y="102"/>
                    <a:pt x="77" y="98"/>
                    <a:pt x="87" y="88"/>
                  </a:cubicBezTo>
                  <a:cubicBezTo>
                    <a:pt x="95" y="79"/>
                    <a:pt x="98" y="69"/>
                    <a:pt x="97" y="58"/>
                  </a:cubicBezTo>
                  <a:cubicBezTo>
                    <a:pt x="95" y="45"/>
                    <a:pt x="88" y="35"/>
                    <a:pt x="76" y="29"/>
                  </a:cubicBezTo>
                  <a:cubicBezTo>
                    <a:pt x="70" y="25"/>
                    <a:pt x="64" y="24"/>
                    <a:pt x="57" y="25"/>
                  </a:cubicBezTo>
                  <a:cubicBezTo>
                    <a:pt x="57" y="25"/>
                    <a:pt x="56" y="25"/>
                    <a:pt x="56" y="25"/>
                  </a:cubicBezTo>
                  <a:cubicBezTo>
                    <a:pt x="54" y="26"/>
                    <a:pt x="51" y="25"/>
                    <a:pt x="49" y="23"/>
                  </a:cubicBezTo>
                  <a:cubicBezTo>
                    <a:pt x="44" y="19"/>
                    <a:pt x="39" y="16"/>
                    <a:pt x="33" y="12"/>
                  </a:cubicBezTo>
                  <a:cubicBezTo>
                    <a:pt x="33" y="12"/>
                    <a:pt x="33" y="12"/>
                    <a:pt x="32" y="11"/>
                  </a:cubicBezTo>
                  <a:cubicBezTo>
                    <a:pt x="53" y="0"/>
                    <a:pt x="82" y="2"/>
                    <a:pt x="102" y="23"/>
                  </a:cubicBezTo>
                  <a:cubicBezTo>
                    <a:pt x="120" y="43"/>
                    <a:pt x="122" y="73"/>
                    <a:pt x="106" y="96"/>
                  </a:cubicBezTo>
                  <a:cubicBezTo>
                    <a:pt x="90" y="118"/>
                    <a:pt x="61" y="126"/>
                    <a:pt x="35" y="114"/>
                  </a:cubicBezTo>
                  <a:cubicBezTo>
                    <a:pt x="10" y="102"/>
                    <a:pt x="0" y="77"/>
                    <a:pt x="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678694" y="1764285"/>
            <a:ext cx="123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2" name="Freeform 13"/>
          <p:cNvSpPr>
            <a:spLocks noEditPoints="1"/>
          </p:cNvSpPr>
          <p:nvPr/>
        </p:nvSpPr>
        <p:spPr bwMode="auto">
          <a:xfrm>
            <a:off x="5115929" y="3429560"/>
            <a:ext cx="336619" cy="329317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548091" y="4334149"/>
            <a:ext cx="146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2478697" y="2818008"/>
            <a:ext cx="1991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应用前景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7" name="等腰三角形 46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5"/>
          <p:cNvSpPr/>
          <p:nvPr/>
        </p:nvSpPr>
        <p:spPr bwMode="auto">
          <a:xfrm rot="2700000" flipH="1">
            <a:off x="5678446" y="2257788"/>
            <a:ext cx="1624823" cy="1630060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7" name="Group 85"/>
          <p:cNvGrpSpPr>
            <a:grpSpLocks noChangeAspect="1"/>
          </p:cNvGrpSpPr>
          <p:nvPr/>
        </p:nvGrpSpPr>
        <p:grpSpPr bwMode="auto">
          <a:xfrm>
            <a:off x="5645104" y="2928194"/>
            <a:ext cx="299871" cy="264341"/>
            <a:chOff x="2772" y="2067"/>
            <a:chExt cx="211" cy="186"/>
          </a:xfrm>
          <a:solidFill>
            <a:schemeClr val="bg1"/>
          </a:solidFill>
        </p:grpSpPr>
        <p:sp>
          <p:nvSpPr>
            <p:cNvPr id="38" name="Freeform 87"/>
            <p:cNvSpPr/>
            <p:nvPr/>
          </p:nvSpPr>
          <p:spPr bwMode="auto">
            <a:xfrm>
              <a:off x="2782" y="2172"/>
              <a:ext cx="191" cy="81"/>
            </a:xfrm>
            <a:custGeom>
              <a:avLst/>
              <a:gdLst>
                <a:gd name="T0" fmla="*/ 0 w 79"/>
                <a:gd name="T1" fmla="*/ 0 h 33"/>
                <a:gd name="T2" fmla="*/ 28 w 79"/>
                <a:gd name="T3" fmla="*/ 0 h 33"/>
                <a:gd name="T4" fmla="*/ 28 w 79"/>
                <a:gd name="T5" fmla="*/ 4 h 33"/>
                <a:gd name="T6" fmla="*/ 51 w 79"/>
                <a:gd name="T7" fmla="*/ 4 h 33"/>
                <a:gd name="T8" fmla="*/ 51 w 79"/>
                <a:gd name="T9" fmla="*/ 0 h 33"/>
                <a:gd name="T10" fmla="*/ 79 w 79"/>
                <a:gd name="T11" fmla="*/ 0 h 33"/>
                <a:gd name="T12" fmla="*/ 79 w 79"/>
                <a:gd name="T13" fmla="*/ 1 h 33"/>
                <a:gd name="T14" fmla="*/ 79 w 79"/>
                <a:gd name="T15" fmla="*/ 27 h 33"/>
                <a:gd name="T16" fmla="*/ 74 w 79"/>
                <a:gd name="T17" fmla="*/ 32 h 33"/>
                <a:gd name="T18" fmla="*/ 73 w 79"/>
                <a:gd name="T19" fmla="*/ 33 h 33"/>
                <a:gd name="T20" fmla="*/ 6 w 79"/>
                <a:gd name="T21" fmla="*/ 33 h 33"/>
                <a:gd name="T22" fmla="*/ 0 w 79"/>
                <a:gd name="T23" fmla="*/ 28 h 33"/>
                <a:gd name="T24" fmla="*/ 0 w 79"/>
                <a:gd name="T25" fmla="*/ 27 h 33"/>
                <a:gd name="T26" fmla="*/ 0 w 79"/>
                <a:gd name="T27" fmla="*/ 1 h 33"/>
                <a:gd name="T28" fmla="*/ 0 w 79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3">
                  <a:moveTo>
                    <a:pt x="0" y="0"/>
                  </a:moveTo>
                  <a:cubicBezTo>
                    <a:pt x="10" y="0"/>
                    <a:pt x="19" y="0"/>
                    <a:pt x="28" y="0"/>
                  </a:cubicBezTo>
                  <a:cubicBezTo>
                    <a:pt x="28" y="1"/>
                    <a:pt x="28" y="3"/>
                    <a:pt x="28" y="4"/>
                  </a:cubicBezTo>
                  <a:cubicBezTo>
                    <a:pt x="36" y="4"/>
                    <a:pt x="44" y="4"/>
                    <a:pt x="51" y="4"/>
                  </a:cubicBezTo>
                  <a:cubicBezTo>
                    <a:pt x="51" y="3"/>
                    <a:pt x="51" y="1"/>
                    <a:pt x="51" y="0"/>
                  </a:cubicBezTo>
                  <a:cubicBezTo>
                    <a:pt x="61" y="0"/>
                    <a:pt x="70" y="0"/>
                    <a:pt x="79" y="0"/>
                  </a:cubicBezTo>
                  <a:cubicBezTo>
                    <a:pt x="79" y="0"/>
                    <a:pt x="79" y="0"/>
                    <a:pt x="79" y="1"/>
                  </a:cubicBezTo>
                  <a:cubicBezTo>
                    <a:pt x="79" y="9"/>
                    <a:pt x="79" y="18"/>
                    <a:pt x="79" y="27"/>
                  </a:cubicBezTo>
                  <a:cubicBezTo>
                    <a:pt x="79" y="30"/>
                    <a:pt x="77" y="32"/>
                    <a:pt x="74" y="32"/>
                  </a:cubicBezTo>
                  <a:cubicBezTo>
                    <a:pt x="74" y="33"/>
                    <a:pt x="73" y="33"/>
                    <a:pt x="73" y="33"/>
                  </a:cubicBezTo>
                  <a:cubicBezTo>
                    <a:pt x="51" y="33"/>
                    <a:pt x="29" y="33"/>
                    <a:pt x="6" y="33"/>
                  </a:cubicBezTo>
                  <a:cubicBezTo>
                    <a:pt x="3" y="33"/>
                    <a:pt x="1" y="31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8"/>
                    <a:pt x="0" y="9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8"/>
            <p:cNvSpPr>
              <a:spLocks noEditPoints="1"/>
            </p:cNvSpPr>
            <p:nvPr/>
          </p:nvSpPr>
          <p:spPr bwMode="auto">
            <a:xfrm>
              <a:off x="2772" y="2067"/>
              <a:ext cx="211" cy="96"/>
            </a:xfrm>
            <a:custGeom>
              <a:avLst/>
              <a:gdLst>
                <a:gd name="T0" fmla="*/ 55 w 87"/>
                <a:gd name="T1" fmla="*/ 39 h 39"/>
                <a:gd name="T2" fmla="*/ 55 w 87"/>
                <a:gd name="T3" fmla="*/ 33 h 39"/>
                <a:gd name="T4" fmla="*/ 32 w 87"/>
                <a:gd name="T5" fmla="*/ 33 h 39"/>
                <a:gd name="T6" fmla="*/ 32 w 87"/>
                <a:gd name="T7" fmla="*/ 39 h 39"/>
                <a:gd name="T8" fmla="*/ 31 w 87"/>
                <a:gd name="T9" fmla="*/ 39 h 39"/>
                <a:gd name="T10" fmla="*/ 6 w 87"/>
                <a:gd name="T11" fmla="*/ 39 h 39"/>
                <a:gd name="T12" fmla="*/ 1 w 87"/>
                <a:gd name="T13" fmla="*/ 35 h 39"/>
                <a:gd name="T14" fmla="*/ 0 w 87"/>
                <a:gd name="T15" fmla="*/ 33 h 39"/>
                <a:gd name="T16" fmla="*/ 0 w 87"/>
                <a:gd name="T17" fmla="*/ 17 h 39"/>
                <a:gd name="T18" fmla="*/ 6 w 87"/>
                <a:gd name="T19" fmla="*/ 11 h 39"/>
                <a:gd name="T20" fmla="*/ 27 w 87"/>
                <a:gd name="T21" fmla="*/ 11 h 39"/>
                <a:gd name="T22" fmla="*/ 28 w 87"/>
                <a:gd name="T23" fmla="*/ 11 h 39"/>
                <a:gd name="T24" fmla="*/ 28 w 87"/>
                <a:gd name="T25" fmla="*/ 9 h 39"/>
                <a:gd name="T26" fmla="*/ 32 w 87"/>
                <a:gd name="T27" fmla="*/ 4 h 39"/>
                <a:gd name="T28" fmla="*/ 41 w 87"/>
                <a:gd name="T29" fmla="*/ 1 h 39"/>
                <a:gd name="T30" fmla="*/ 51 w 87"/>
                <a:gd name="T31" fmla="*/ 2 h 39"/>
                <a:gd name="T32" fmla="*/ 57 w 87"/>
                <a:gd name="T33" fmla="*/ 5 h 39"/>
                <a:gd name="T34" fmla="*/ 59 w 87"/>
                <a:gd name="T35" fmla="*/ 10 h 39"/>
                <a:gd name="T36" fmla="*/ 59 w 87"/>
                <a:gd name="T37" fmla="*/ 11 h 39"/>
                <a:gd name="T38" fmla="*/ 60 w 87"/>
                <a:gd name="T39" fmla="*/ 11 h 39"/>
                <a:gd name="T40" fmla="*/ 81 w 87"/>
                <a:gd name="T41" fmla="*/ 11 h 39"/>
                <a:gd name="T42" fmla="*/ 87 w 87"/>
                <a:gd name="T43" fmla="*/ 15 h 39"/>
                <a:gd name="T44" fmla="*/ 87 w 87"/>
                <a:gd name="T45" fmla="*/ 17 h 39"/>
                <a:gd name="T46" fmla="*/ 87 w 87"/>
                <a:gd name="T47" fmla="*/ 33 h 39"/>
                <a:gd name="T48" fmla="*/ 81 w 87"/>
                <a:gd name="T49" fmla="*/ 39 h 39"/>
                <a:gd name="T50" fmla="*/ 56 w 87"/>
                <a:gd name="T51" fmla="*/ 39 h 39"/>
                <a:gd name="T52" fmla="*/ 55 w 87"/>
                <a:gd name="T53" fmla="*/ 39 h 39"/>
                <a:gd name="T54" fmla="*/ 32 w 87"/>
                <a:gd name="T55" fmla="*/ 11 h 39"/>
                <a:gd name="T56" fmla="*/ 55 w 87"/>
                <a:gd name="T57" fmla="*/ 11 h 39"/>
                <a:gd name="T58" fmla="*/ 54 w 87"/>
                <a:gd name="T59" fmla="*/ 8 h 39"/>
                <a:gd name="T60" fmla="*/ 50 w 87"/>
                <a:gd name="T61" fmla="*/ 6 h 39"/>
                <a:gd name="T62" fmla="*/ 39 w 87"/>
                <a:gd name="T63" fmla="*/ 5 h 39"/>
                <a:gd name="T64" fmla="*/ 33 w 87"/>
                <a:gd name="T65" fmla="*/ 8 h 39"/>
                <a:gd name="T66" fmla="*/ 32 w 87"/>
                <a:gd name="T6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39">
                  <a:moveTo>
                    <a:pt x="55" y="39"/>
                  </a:moveTo>
                  <a:cubicBezTo>
                    <a:pt x="55" y="37"/>
                    <a:pt x="55" y="35"/>
                    <a:pt x="55" y="33"/>
                  </a:cubicBezTo>
                  <a:cubicBezTo>
                    <a:pt x="48" y="33"/>
                    <a:pt x="40" y="33"/>
                    <a:pt x="32" y="33"/>
                  </a:cubicBezTo>
                  <a:cubicBezTo>
                    <a:pt x="32" y="35"/>
                    <a:pt x="32" y="37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23" y="39"/>
                    <a:pt x="15" y="39"/>
                    <a:pt x="6" y="39"/>
                  </a:cubicBezTo>
                  <a:cubicBezTo>
                    <a:pt x="3" y="39"/>
                    <a:pt x="1" y="37"/>
                    <a:pt x="1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28"/>
                    <a:pt x="0" y="22"/>
                    <a:pt x="0" y="17"/>
                  </a:cubicBezTo>
                  <a:cubicBezTo>
                    <a:pt x="0" y="13"/>
                    <a:pt x="3" y="11"/>
                    <a:pt x="6" y="11"/>
                  </a:cubicBezTo>
                  <a:cubicBezTo>
                    <a:pt x="13" y="11"/>
                    <a:pt x="20" y="11"/>
                    <a:pt x="27" y="11"/>
                  </a:cubicBezTo>
                  <a:cubicBezTo>
                    <a:pt x="27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7"/>
                    <a:pt x="30" y="5"/>
                    <a:pt x="32" y="4"/>
                  </a:cubicBezTo>
                  <a:cubicBezTo>
                    <a:pt x="34" y="2"/>
                    <a:pt x="38" y="1"/>
                    <a:pt x="41" y="1"/>
                  </a:cubicBezTo>
                  <a:cubicBezTo>
                    <a:pt x="44" y="0"/>
                    <a:pt x="48" y="1"/>
                    <a:pt x="51" y="2"/>
                  </a:cubicBezTo>
                  <a:cubicBezTo>
                    <a:pt x="53" y="2"/>
                    <a:pt x="55" y="4"/>
                    <a:pt x="57" y="5"/>
                  </a:cubicBezTo>
                  <a:cubicBezTo>
                    <a:pt x="59" y="7"/>
                    <a:pt x="59" y="8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7" y="11"/>
                    <a:pt x="74" y="11"/>
                    <a:pt x="81" y="11"/>
                  </a:cubicBezTo>
                  <a:cubicBezTo>
                    <a:pt x="84" y="11"/>
                    <a:pt x="86" y="12"/>
                    <a:pt x="87" y="15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22"/>
                    <a:pt x="87" y="28"/>
                    <a:pt x="87" y="33"/>
                  </a:cubicBezTo>
                  <a:cubicBezTo>
                    <a:pt x="87" y="37"/>
                    <a:pt x="85" y="39"/>
                    <a:pt x="81" y="39"/>
                  </a:cubicBezTo>
                  <a:cubicBezTo>
                    <a:pt x="73" y="39"/>
                    <a:pt x="64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lose/>
                  <a:moveTo>
                    <a:pt x="32" y="11"/>
                  </a:moveTo>
                  <a:cubicBezTo>
                    <a:pt x="40" y="11"/>
                    <a:pt x="48" y="11"/>
                    <a:pt x="55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3" y="7"/>
                    <a:pt x="52" y="6"/>
                    <a:pt x="50" y="6"/>
                  </a:cubicBezTo>
                  <a:cubicBezTo>
                    <a:pt x="47" y="4"/>
                    <a:pt x="43" y="4"/>
                    <a:pt x="39" y="5"/>
                  </a:cubicBezTo>
                  <a:cubicBezTo>
                    <a:pt x="37" y="5"/>
                    <a:pt x="35" y="6"/>
                    <a:pt x="33" y="8"/>
                  </a:cubicBezTo>
                  <a:cubicBezTo>
                    <a:pt x="33" y="8"/>
                    <a:pt x="32" y="9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9"/>
            <p:cNvSpPr/>
            <p:nvPr/>
          </p:nvSpPr>
          <p:spPr bwMode="auto">
            <a:xfrm>
              <a:off x="2859" y="2158"/>
              <a:ext cx="39" cy="14"/>
            </a:xfrm>
            <a:custGeom>
              <a:avLst/>
              <a:gdLst>
                <a:gd name="T0" fmla="*/ 16 w 16"/>
                <a:gd name="T1" fmla="*/ 0 h 6"/>
                <a:gd name="T2" fmla="*/ 16 w 16"/>
                <a:gd name="T3" fmla="*/ 6 h 6"/>
                <a:gd name="T4" fmla="*/ 0 w 16"/>
                <a:gd name="T5" fmla="*/ 6 h 6"/>
                <a:gd name="T6" fmla="*/ 0 w 16"/>
                <a:gd name="T7" fmla="*/ 0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6" y="2"/>
                    <a:pt x="16" y="4"/>
                    <a:pt x="16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5945224" y="2893049"/>
            <a:ext cx="123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7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7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97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9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9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69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09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09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409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9" grpId="0" animBg="1"/>
      <p:bldP spid="26" grpId="0"/>
      <p:bldP spid="27" grpId="0"/>
      <p:bldP spid="28" grpId="0"/>
      <p:bldP spid="29" grpId="0"/>
      <p:bldP spid="41" grpId="0"/>
      <p:bldP spid="42" grpId="0" animBg="1"/>
      <p:bldP spid="44" grpId="0"/>
      <p:bldP spid="45" grpId="0"/>
      <p:bldP spid="46" grpId="0"/>
      <p:bldP spid="46" grpId="1"/>
      <p:bldP spid="47" grpId="0" animBg="1"/>
      <p:bldP spid="47" grpId="1" animBg="1"/>
      <p:bldP spid="15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878" y="778123"/>
            <a:ext cx="6890246" cy="5334001"/>
          </a:xfrm>
          <a:prstGeom prst="rect">
            <a:avLst/>
          </a:prstGeom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6428187" y="2115335"/>
            <a:ext cx="34463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CN" altLang="en-US" sz="6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0232" y="3130998"/>
            <a:ext cx="41806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 选题背景 </a:t>
            </a:r>
            <a:endParaRPr lang="en-US" altLang="zh-CN" sz="20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研究意义 </a:t>
            </a:r>
            <a:endParaRPr lang="en-US" altLang="zh-CN" sz="20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国内外相关</a:t>
            </a:r>
            <a:r>
              <a:rPr lang="zh-CN" altLang="en-US" sz="2000" b="0" dirty="0">
                <a:solidFill>
                  <a:schemeClr val="tx1"/>
                </a:solidFill>
              </a:rPr>
              <a:t>研究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综述 </a:t>
            </a:r>
            <a:endParaRPr lang="en-US" altLang="zh-CN" sz="20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研究</a:t>
            </a:r>
            <a:r>
              <a:rPr lang="zh-CN" altLang="en-US" sz="2000" b="0" dirty="0">
                <a:solidFill>
                  <a:schemeClr val="tx1"/>
                </a:solidFill>
              </a:rPr>
              <a:t>理论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与文献综述 </a:t>
            </a:r>
            <a:endParaRPr lang="en-US" altLang="zh-CN" sz="2000" b="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主要创新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562680" y="2247881"/>
            <a:ext cx="2184406" cy="2480218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2303742" y="1953877"/>
            <a:ext cx="2702282" cy="3068225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2983352" y="2356810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1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2735651" y="3978743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1"/>
          <a:stretch>
            <a:fillRect/>
          </a:stretch>
        </p:blipFill>
        <p:spPr>
          <a:xfrm rot="5400000">
            <a:off x="-1930064" y="1863021"/>
            <a:ext cx="6906032" cy="3084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1"/>
          <a:stretch>
            <a:fillRect/>
          </a:stretch>
        </p:blipFill>
        <p:spPr>
          <a:xfrm rot="5400000">
            <a:off x="-1930064" y="1863021"/>
            <a:ext cx="6906032" cy="30840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878" y="778123"/>
            <a:ext cx="6890246" cy="5334001"/>
          </a:xfrm>
          <a:prstGeom prst="rect">
            <a:avLst/>
          </a:prstGeom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5382150" y="2340583"/>
            <a:ext cx="7137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sz="6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5581" y="3405024"/>
            <a:ext cx="418064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0" dirty="0">
                <a:solidFill>
                  <a:schemeClr val="tx1"/>
                </a:solidFill>
              </a:rPr>
              <a:t>案例对比分析 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问题</a:t>
            </a:r>
            <a:r>
              <a:rPr lang="zh-CN" altLang="en-US" sz="2000" b="0" dirty="0">
                <a:solidFill>
                  <a:schemeClr val="tx1"/>
                </a:solidFill>
              </a:rPr>
              <a:t>评估 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0" dirty="0">
                <a:solidFill>
                  <a:schemeClr val="tx1"/>
                </a:solidFill>
              </a:rPr>
              <a:t>相关对策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518134" y="2164916"/>
            <a:ext cx="2184406" cy="2480218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2259196" y="1870912"/>
            <a:ext cx="2702282" cy="3068225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2938806" y="2273845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5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2691105" y="3895778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039913" y="5767890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1"/>
          <p:cNvSpPr/>
          <p:nvPr/>
        </p:nvSpPr>
        <p:spPr>
          <a:xfrm rot="905815">
            <a:off x="4447081" y="1647984"/>
            <a:ext cx="4457153" cy="1842734"/>
          </a:xfrm>
          <a:custGeom>
            <a:avLst/>
            <a:gdLst>
              <a:gd name="connsiteX0" fmla="*/ 0 w 3981450"/>
              <a:gd name="connsiteY0" fmla="*/ 373856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7" fmla="*/ 0 w 3981450"/>
              <a:gd name="connsiteY7" fmla="*/ 373856 h 1495425"/>
              <a:gd name="connsiteX0-1" fmla="*/ 0 w 3981450"/>
              <a:gd name="connsiteY0-2" fmla="*/ 1121569 h 1495425"/>
              <a:gd name="connsiteX1-3" fmla="*/ 3233738 w 3981450"/>
              <a:gd name="connsiteY1-4" fmla="*/ 373856 h 1495425"/>
              <a:gd name="connsiteX2-5" fmla="*/ 3233738 w 3981450"/>
              <a:gd name="connsiteY2-6" fmla="*/ 0 h 1495425"/>
              <a:gd name="connsiteX3-7" fmla="*/ 3981450 w 3981450"/>
              <a:gd name="connsiteY3-8" fmla="*/ 747713 h 1495425"/>
              <a:gd name="connsiteX4-9" fmla="*/ 3233738 w 3981450"/>
              <a:gd name="connsiteY4-10" fmla="*/ 1495425 h 1495425"/>
              <a:gd name="connsiteX5-11" fmla="*/ 3233738 w 3981450"/>
              <a:gd name="connsiteY5-12" fmla="*/ 1121569 h 1495425"/>
              <a:gd name="connsiteX6-13" fmla="*/ 0 w 3981450"/>
              <a:gd name="connsiteY6-14" fmla="*/ 1121569 h 1495425"/>
              <a:gd name="connsiteX0-15" fmla="*/ 0 w 3952875"/>
              <a:gd name="connsiteY0-16" fmla="*/ 731044 h 1495425"/>
              <a:gd name="connsiteX1-17" fmla="*/ 3205163 w 3952875"/>
              <a:gd name="connsiteY1-18" fmla="*/ 373856 h 1495425"/>
              <a:gd name="connsiteX2-19" fmla="*/ 3205163 w 3952875"/>
              <a:gd name="connsiteY2-20" fmla="*/ 0 h 1495425"/>
              <a:gd name="connsiteX3-21" fmla="*/ 3952875 w 3952875"/>
              <a:gd name="connsiteY3-22" fmla="*/ 747713 h 1495425"/>
              <a:gd name="connsiteX4-23" fmla="*/ 3205163 w 3952875"/>
              <a:gd name="connsiteY4-24" fmla="*/ 1495425 h 1495425"/>
              <a:gd name="connsiteX5-25" fmla="*/ 3205163 w 3952875"/>
              <a:gd name="connsiteY5-26" fmla="*/ 1121569 h 1495425"/>
              <a:gd name="connsiteX6-27" fmla="*/ 0 w 3952875"/>
              <a:gd name="connsiteY6-28" fmla="*/ 731044 h 1495425"/>
              <a:gd name="connsiteX0-29" fmla="*/ 0 w 3952875"/>
              <a:gd name="connsiteY0-30" fmla="*/ 731044 h 1495425"/>
              <a:gd name="connsiteX1-31" fmla="*/ 3205163 w 3952875"/>
              <a:gd name="connsiteY1-32" fmla="*/ 373856 h 1495425"/>
              <a:gd name="connsiteX2-33" fmla="*/ 3205163 w 3952875"/>
              <a:gd name="connsiteY2-34" fmla="*/ 0 h 1495425"/>
              <a:gd name="connsiteX3-35" fmla="*/ 3952875 w 3952875"/>
              <a:gd name="connsiteY3-36" fmla="*/ 747713 h 1495425"/>
              <a:gd name="connsiteX4-37" fmla="*/ 3205163 w 3952875"/>
              <a:gd name="connsiteY4-38" fmla="*/ 1495425 h 1495425"/>
              <a:gd name="connsiteX5-39" fmla="*/ 3205163 w 3952875"/>
              <a:gd name="connsiteY5-40" fmla="*/ 1121569 h 1495425"/>
              <a:gd name="connsiteX6-41" fmla="*/ 0 w 3952875"/>
              <a:gd name="connsiteY6-42" fmla="*/ 731044 h 1495425"/>
              <a:gd name="connsiteX0-43" fmla="*/ 0 w 3952875"/>
              <a:gd name="connsiteY0-44" fmla="*/ 731044 h 1495425"/>
              <a:gd name="connsiteX1-45" fmla="*/ 3205163 w 3952875"/>
              <a:gd name="connsiteY1-46" fmla="*/ 373856 h 1495425"/>
              <a:gd name="connsiteX2-47" fmla="*/ 3205163 w 3952875"/>
              <a:gd name="connsiteY2-48" fmla="*/ 0 h 1495425"/>
              <a:gd name="connsiteX3-49" fmla="*/ 3952875 w 3952875"/>
              <a:gd name="connsiteY3-50" fmla="*/ 747713 h 1495425"/>
              <a:gd name="connsiteX4-51" fmla="*/ 3205163 w 3952875"/>
              <a:gd name="connsiteY4-52" fmla="*/ 1495425 h 1495425"/>
              <a:gd name="connsiteX5-53" fmla="*/ 3205163 w 3952875"/>
              <a:gd name="connsiteY5-54" fmla="*/ 1121569 h 1495425"/>
              <a:gd name="connsiteX6-55" fmla="*/ 0 w 3952875"/>
              <a:gd name="connsiteY6-56" fmla="*/ 731044 h 1495425"/>
              <a:gd name="connsiteX0-57" fmla="*/ 0 w 3952875"/>
              <a:gd name="connsiteY0-58" fmla="*/ 731044 h 1495425"/>
              <a:gd name="connsiteX1-59" fmla="*/ 3205163 w 3952875"/>
              <a:gd name="connsiteY1-60" fmla="*/ 373856 h 1495425"/>
              <a:gd name="connsiteX2-61" fmla="*/ 3205163 w 3952875"/>
              <a:gd name="connsiteY2-62" fmla="*/ 0 h 1495425"/>
              <a:gd name="connsiteX3-63" fmla="*/ 3952875 w 3952875"/>
              <a:gd name="connsiteY3-64" fmla="*/ 747713 h 1495425"/>
              <a:gd name="connsiteX4-65" fmla="*/ 3205163 w 3952875"/>
              <a:gd name="connsiteY4-66" fmla="*/ 1495425 h 1495425"/>
              <a:gd name="connsiteX5-67" fmla="*/ 3205163 w 3952875"/>
              <a:gd name="connsiteY5-68" fmla="*/ 1121569 h 1495425"/>
              <a:gd name="connsiteX6-69" fmla="*/ 0 w 3952875"/>
              <a:gd name="connsiteY6-70" fmla="*/ 731044 h 1495425"/>
              <a:gd name="connsiteX0-71" fmla="*/ 0 w 3952875"/>
              <a:gd name="connsiteY0-72" fmla="*/ 731044 h 1495425"/>
              <a:gd name="connsiteX1-73" fmla="*/ 3205163 w 3952875"/>
              <a:gd name="connsiteY1-74" fmla="*/ 373856 h 1495425"/>
              <a:gd name="connsiteX2-75" fmla="*/ 3205163 w 3952875"/>
              <a:gd name="connsiteY2-76" fmla="*/ 0 h 1495425"/>
              <a:gd name="connsiteX3-77" fmla="*/ 3952875 w 3952875"/>
              <a:gd name="connsiteY3-78" fmla="*/ 747713 h 1495425"/>
              <a:gd name="connsiteX4-79" fmla="*/ 3205163 w 3952875"/>
              <a:gd name="connsiteY4-80" fmla="*/ 1495425 h 1495425"/>
              <a:gd name="connsiteX5-81" fmla="*/ 3205163 w 3952875"/>
              <a:gd name="connsiteY5-82" fmla="*/ 1121569 h 1495425"/>
              <a:gd name="connsiteX6-83" fmla="*/ 0 w 3952875"/>
              <a:gd name="connsiteY6-84" fmla="*/ 731044 h 1495425"/>
              <a:gd name="connsiteX0-85" fmla="*/ 0 w 3933825"/>
              <a:gd name="connsiteY0-86" fmla="*/ 883444 h 1495425"/>
              <a:gd name="connsiteX1-87" fmla="*/ 3186113 w 3933825"/>
              <a:gd name="connsiteY1-88" fmla="*/ 373856 h 1495425"/>
              <a:gd name="connsiteX2-89" fmla="*/ 3186113 w 3933825"/>
              <a:gd name="connsiteY2-90" fmla="*/ 0 h 1495425"/>
              <a:gd name="connsiteX3-91" fmla="*/ 3933825 w 3933825"/>
              <a:gd name="connsiteY3-92" fmla="*/ 747713 h 1495425"/>
              <a:gd name="connsiteX4-93" fmla="*/ 3186113 w 3933825"/>
              <a:gd name="connsiteY4-94" fmla="*/ 1495425 h 1495425"/>
              <a:gd name="connsiteX5-95" fmla="*/ 3186113 w 3933825"/>
              <a:gd name="connsiteY5-96" fmla="*/ 1121569 h 1495425"/>
              <a:gd name="connsiteX6-97" fmla="*/ 0 w 3933825"/>
              <a:gd name="connsiteY6-98" fmla="*/ 883444 h 1495425"/>
              <a:gd name="connsiteX0-99" fmla="*/ 0 w 3933825"/>
              <a:gd name="connsiteY0-100" fmla="*/ 883444 h 1495425"/>
              <a:gd name="connsiteX1-101" fmla="*/ 3186113 w 3933825"/>
              <a:gd name="connsiteY1-102" fmla="*/ 373856 h 1495425"/>
              <a:gd name="connsiteX2-103" fmla="*/ 3186113 w 3933825"/>
              <a:gd name="connsiteY2-104" fmla="*/ 0 h 1495425"/>
              <a:gd name="connsiteX3-105" fmla="*/ 3933825 w 3933825"/>
              <a:gd name="connsiteY3-106" fmla="*/ 747713 h 1495425"/>
              <a:gd name="connsiteX4-107" fmla="*/ 3186113 w 3933825"/>
              <a:gd name="connsiteY4-108" fmla="*/ 1495425 h 1495425"/>
              <a:gd name="connsiteX5-109" fmla="*/ 3186113 w 3933825"/>
              <a:gd name="connsiteY5-110" fmla="*/ 1121569 h 1495425"/>
              <a:gd name="connsiteX6-111" fmla="*/ 0 w 3933825"/>
              <a:gd name="connsiteY6-112" fmla="*/ 883444 h 1495425"/>
              <a:gd name="connsiteX0-113" fmla="*/ 0 w 3933825"/>
              <a:gd name="connsiteY0-114" fmla="*/ 883444 h 1495425"/>
              <a:gd name="connsiteX1-115" fmla="*/ 3186113 w 3933825"/>
              <a:gd name="connsiteY1-116" fmla="*/ 373856 h 1495425"/>
              <a:gd name="connsiteX2-117" fmla="*/ 3186113 w 3933825"/>
              <a:gd name="connsiteY2-118" fmla="*/ 0 h 1495425"/>
              <a:gd name="connsiteX3-119" fmla="*/ 3933825 w 3933825"/>
              <a:gd name="connsiteY3-120" fmla="*/ 747713 h 1495425"/>
              <a:gd name="connsiteX4-121" fmla="*/ 3186113 w 3933825"/>
              <a:gd name="connsiteY4-122" fmla="*/ 1495425 h 1495425"/>
              <a:gd name="connsiteX5-123" fmla="*/ 3186113 w 3933825"/>
              <a:gd name="connsiteY5-124" fmla="*/ 1121569 h 1495425"/>
              <a:gd name="connsiteX6-125" fmla="*/ 0 w 3933825"/>
              <a:gd name="connsiteY6-126" fmla="*/ 883444 h 1495425"/>
              <a:gd name="connsiteX0-127" fmla="*/ 0 w 3933825"/>
              <a:gd name="connsiteY0-128" fmla="*/ 883444 h 1495425"/>
              <a:gd name="connsiteX1-129" fmla="*/ 3186113 w 3933825"/>
              <a:gd name="connsiteY1-130" fmla="*/ 373856 h 1495425"/>
              <a:gd name="connsiteX2-131" fmla="*/ 3186113 w 3933825"/>
              <a:gd name="connsiteY2-132" fmla="*/ 0 h 1495425"/>
              <a:gd name="connsiteX3-133" fmla="*/ 3933825 w 3933825"/>
              <a:gd name="connsiteY3-134" fmla="*/ 747713 h 1495425"/>
              <a:gd name="connsiteX4-135" fmla="*/ 3186113 w 3933825"/>
              <a:gd name="connsiteY4-136" fmla="*/ 1495425 h 1495425"/>
              <a:gd name="connsiteX5-137" fmla="*/ 3071813 w 3933825"/>
              <a:gd name="connsiteY5-138" fmla="*/ 1121569 h 1495425"/>
              <a:gd name="connsiteX6-139" fmla="*/ 0 w 3933825"/>
              <a:gd name="connsiteY6-140" fmla="*/ 883444 h 1495425"/>
              <a:gd name="connsiteX0-141" fmla="*/ 0 w 3933825"/>
              <a:gd name="connsiteY0-142" fmla="*/ 883444 h 1495425"/>
              <a:gd name="connsiteX1-143" fmla="*/ 3186113 w 3933825"/>
              <a:gd name="connsiteY1-144" fmla="*/ 373856 h 1495425"/>
              <a:gd name="connsiteX2-145" fmla="*/ 3186113 w 3933825"/>
              <a:gd name="connsiteY2-146" fmla="*/ 0 h 1495425"/>
              <a:gd name="connsiteX3-147" fmla="*/ 3933825 w 3933825"/>
              <a:gd name="connsiteY3-148" fmla="*/ 747713 h 1495425"/>
              <a:gd name="connsiteX4-149" fmla="*/ 2995613 w 3933825"/>
              <a:gd name="connsiteY4-150" fmla="*/ 1495425 h 1495425"/>
              <a:gd name="connsiteX5-151" fmla="*/ 3071813 w 3933825"/>
              <a:gd name="connsiteY5-152" fmla="*/ 1121569 h 1495425"/>
              <a:gd name="connsiteX6-153" fmla="*/ 0 w 3933825"/>
              <a:gd name="connsiteY6-154" fmla="*/ 883444 h 1495425"/>
              <a:gd name="connsiteX0-155" fmla="*/ 0 w 3933825"/>
              <a:gd name="connsiteY0-156" fmla="*/ 873919 h 1485900"/>
              <a:gd name="connsiteX1-157" fmla="*/ 3186113 w 3933825"/>
              <a:gd name="connsiteY1-158" fmla="*/ 364331 h 1485900"/>
              <a:gd name="connsiteX2-159" fmla="*/ 3290888 w 3933825"/>
              <a:gd name="connsiteY2-160" fmla="*/ 0 h 1485900"/>
              <a:gd name="connsiteX3-161" fmla="*/ 3933825 w 3933825"/>
              <a:gd name="connsiteY3-162" fmla="*/ 738188 h 1485900"/>
              <a:gd name="connsiteX4-163" fmla="*/ 2995613 w 3933825"/>
              <a:gd name="connsiteY4-164" fmla="*/ 1485900 h 1485900"/>
              <a:gd name="connsiteX5-165" fmla="*/ 3071813 w 3933825"/>
              <a:gd name="connsiteY5-166" fmla="*/ 1112044 h 1485900"/>
              <a:gd name="connsiteX6-167" fmla="*/ 0 w 3933825"/>
              <a:gd name="connsiteY6-168" fmla="*/ 873919 h 1485900"/>
              <a:gd name="connsiteX0-169" fmla="*/ 0 w 3771900"/>
              <a:gd name="connsiteY0-170" fmla="*/ 873919 h 1485900"/>
              <a:gd name="connsiteX1-171" fmla="*/ 3186113 w 3771900"/>
              <a:gd name="connsiteY1-172" fmla="*/ 364331 h 1485900"/>
              <a:gd name="connsiteX2-173" fmla="*/ 3290888 w 3771900"/>
              <a:gd name="connsiteY2-174" fmla="*/ 0 h 1485900"/>
              <a:gd name="connsiteX3-175" fmla="*/ 3771900 w 3771900"/>
              <a:gd name="connsiteY3-176" fmla="*/ 938213 h 1485900"/>
              <a:gd name="connsiteX4-177" fmla="*/ 2995613 w 3771900"/>
              <a:gd name="connsiteY4-178" fmla="*/ 1485900 h 1485900"/>
              <a:gd name="connsiteX5-179" fmla="*/ 3071813 w 3771900"/>
              <a:gd name="connsiteY5-180" fmla="*/ 1112044 h 1485900"/>
              <a:gd name="connsiteX6-181" fmla="*/ 0 w 3771900"/>
              <a:gd name="connsiteY6-182" fmla="*/ 873919 h 1485900"/>
              <a:gd name="connsiteX0-183" fmla="*/ 0 w 3771900"/>
              <a:gd name="connsiteY0-184" fmla="*/ 873919 h 1485900"/>
              <a:gd name="connsiteX1-185" fmla="*/ 3186113 w 3771900"/>
              <a:gd name="connsiteY1-186" fmla="*/ 364331 h 1485900"/>
              <a:gd name="connsiteX2-187" fmla="*/ 3271838 w 3771900"/>
              <a:gd name="connsiteY2-188" fmla="*/ 0 h 1485900"/>
              <a:gd name="connsiteX3-189" fmla="*/ 3771900 w 3771900"/>
              <a:gd name="connsiteY3-190" fmla="*/ 938213 h 1485900"/>
              <a:gd name="connsiteX4-191" fmla="*/ 2995613 w 3771900"/>
              <a:gd name="connsiteY4-192" fmla="*/ 1485900 h 1485900"/>
              <a:gd name="connsiteX5-193" fmla="*/ 3071813 w 3771900"/>
              <a:gd name="connsiteY5-194" fmla="*/ 1112044 h 1485900"/>
              <a:gd name="connsiteX6-195" fmla="*/ 0 w 3771900"/>
              <a:gd name="connsiteY6-196" fmla="*/ 873919 h 1485900"/>
              <a:gd name="connsiteX0-197" fmla="*/ 0 w 3771900"/>
              <a:gd name="connsiteY0-198" fmla="*/ 826294 h 1438275"/>
              <a:gd name="connsiteX1-199" fmla="*/ 3186113 w 3771900"/>
              <a:gd name="connsiteY1-200" fmla="*/ 316706 h 1438275"/>
              <a:gd name="connsiteX2-201" fmla="*/ 3243263 w 3771900"/>
              <a:gd name="connsiteY2-202" fmla="*/ 0 h 1438275"/>
              <a:gd name="connsiteX3-203" fmla="*/ 3771900 w 3771900"/>
              <a:gd name="connsiteY3-204" fmla="*/ 890588 h 1438275"/>
              <a:gd name="connsiteX4-205" fmla="*/ 2995613 w 3771900"/>
              <a:gd name="connsiteY4-206" fmla="*/ 1438275 h 1438275"/>
              <a:gd name="connsiteX5-207" fmla="*/ 3071813 w 3771900"/>
              <a:gd name="connsiteY5-208" fmla="*/ 1064419 h 1438275"/>
              <a:gd name="connsiteX6-209" fmla="*/ 0 w 3771900"/>
              <a:gd name="connsiteY6-210" fmla="*/ 826294 h 1438275"/>
              <a:gd name="connsiteX0-211" fmla="*/ 0 w 3771900"/>
              <a:gd name="connsiteY0-212" fmla="*/ 826294 h 1362075"/>
              <a:gd name="connsiteX1-213" fmla="*/ 3186113 w 3771900"/>
              <a:gd name="connsiteY1-214" fmla="*/ 316706 h 1362075"/>
              <a:gd name="connsiteX2-215" fmla="*/ 3243263 w 3771900"/>
              <a:gd name="connsiteY2-216" fmla="*/ 0 h 1362075"/>
              <a:gd name="connsiteX3-217" fmla="*/ 3771900 w 3771900"/>
              <a:gd name="connsiteY3-218" fmla="*/ 890588 h 1362075"/>
              <a:gd name="connsiteX4-219" fmla="*/ 2995613 w 3771900"/>
              <a:gd name="connsiteY4-220" fmla="*/ 1362075 h 1362075"/>
              <a:gd name="connsiteX5-221" fmla="*/ 3071813 w 3771900"/>
              <a:gd name="connsiteY5-222" fmla="*/ 1064419 h 1362075"/>
              <a:gd name="connsiteX6-223" fmla="*/ 0 w 3771900"/>
              <a:gd name="connsiteY6-224" fmla="*/ 826294 h 1362075"/>
              <a:gd name="connsiteX0-225" fmla="*/ 0 w 3771900"/>
              <a:gd name="connsiteY0-226" fmla="*/ 826294 h 1362075"/>
              <a:gd name="connsiteX1-227" fmla="*/ 3186113 w 3771900"/>
              <a:gd name="connsiteY1-228" fmla="*/ 316706 h 1362075"/>
              <a:gd name="connsiteX2-229" fmla="*/ 3243263 w 3771900"/>
              <a:gd name="connsiteY2-230" fmla="*/ 0 h 1362075"/>
              <a:gd name="connsiteX3-231" fmla="*/ 3771900 w 3771900"/>
              <a:gd name="connsiteY3-232" fmla="*/ 890588 h 1362075"/>
              <a:gd name="connsiteX4-233" fmla="*/ 2995613 w 3771900"/>
              <a:gd name="connsiteY4-234" fmla="*/ 1362075 h 1362075"/>
              <a:gd name="connsiteX5-235" fmla="*/ 3052763 w 3771900"/>
              <a:gd name="connsiteY5-236" fmla="*/ 1045369 h 1362075"/>
              <a:gd name="connsiteX6-237" fmla="*/ 0 w 3771900"/>
              <a:gd name="connsiteY6-238" fmla="*/ 826294 h 1362075"/>
              <a:gd name="connsiteX0-239" fmla="*/ 0 w 3771900"/>
              <a:gd name="connsiteY0-240" fmla="*/ 826294 h 1362075"/>
              <a:gd name="connsiteX1-241" fmla="*/ 3186113 w 3771900"/>
              <a:gd name="connsiteY1-242" fmla="*/ 316706 h 1362075"/>
              <a:gd name="connsiteX2-243" fmla="*/ 3243263 w 3771900"/>
              <a:gd name="connsiteY2-244" fmla="*/ 0 h 1362075"/>
              <a:gd name="connsiteX3-245" fmla="*/ 3771900 w 3771900"/>
              <a:gd name="connsiteY3-246" fmla="*/ 833438 h 1362075"/>
              <a:gd name="connsiteX4-247" fmla="*/ 2995613 w 3771900"/>
              <a:gd name="connsiteY4-248" fmla="*/ 1362075 h 1362075"/>
              <a:gd name="connsiteX5-249" fmla="*/ 3052763 w 3771900"/>
              <a:gd name="connsiteY5-250" fmla="*/ 1045369 h 1362075"/>
              <a:gd name="connsiteX6-251" fmla="*/ 0 w 3771900"/>
              <a:gd name="connsiteY6-252" fmla="*/ 826294 h 1362075"/>
              <a:gd name="connsiteX0-253" fmla="*/ 0 w 3771900"/>
              <a:gd name="connsiteY0-254" fmla="*/ 826294 h 1362075"/>
              <a:gd name="connsiteX1-255" fmla="*/ 3186113 w 3771900"/>
              <a:gd name="connsiteY1-256" fmla="*/ 316706 h 1362075"/>
              <a:gd name="connsiteX2-257" fmla="*/ 3243263 w 3771900"/>
              <a:gd name="connsiteY2-258" fmla="*/ 0 h 1362075"/>
              <a:gd name="connsiteX3-259" fmla="*/ 3771900 w 3771900"/>
              <a:gd name="connsiteY3-260" fmla="*/ 833438 h 1362075"/>
              <a:gd name="connsiteX4-261" fmla="*/ 2995613 w 3771900"/>
              <a:gd name="connsiteY4-262" fmla="*/ 1362075 h 1362075"/>
              <a:gd name="connsiteX5-263" fmla="*/ 3052763 w 3771900"/>
              <a:gd name="connsiteY5-264" fmla="*/ 1045369 h 1362075"/>
              <a:gd name="connsiteX6-265" fmla="*/ 0 w 3771900"/>
              <a:gd name="connsiteY6-266" fmla="*/ 826294 h 1362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 rot="1212081">
            <a:off x="6469297" y="2519950"/>
            <a:ext cx="1846660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请在此处添加关键字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1"/>
          <p:cNvSpPr/>
          <p:nvPr/>
        </p:nvSpPr>
        <p:spPr>
          <a:xfrm rot="905815" flipH="1" flipV="1">
            <a:off x="3287767" y="2614599"/>
            <a:ext cx="4457153" cy="1819572"/>
          </a:xfrm>
          <a:custGeom>
            <a:avLst/>
            <a:gdLst>
              <a:gd name="connsiteX0" fmla="*/ 0 w 3981450"/>
              <a:gd name="connsiteY0" fmla="*/ 373856 h 1495425"/>
              <a:gd name="connsiteX1" fmla="*/ 3233738 w 3981450"/>
              <a:gd name="connsiteY1" fmla="*/ 373856 h 1495425"/>
              <a:gd name="connsiteX2" fmla="*/ 3233738 w 3981450"/>
              <a:gd name="connsiteY2" fmla="*/ 0 h 1495425"/>
              <a:gd name="connsiteX3" fmla="*/ 3981450 w 3981450"/>
              <a:gd name="connsiteY3" fmla="*/ 747713 h 1495425"/>
              <a:gd name="connsiteX4" fmla="*/ 3233738 w 3981450"/>
              <a:gd name="connsiteY4" fmla="*/ 1495425 h 1495425"/>
              <a:gd name="connsiteX5" fmla="*/ 3233738 w 3981450"/>
              <a:gd name="connsiteY5" fmla="*/ 1121569 h 1495425"/>
              <a:gd name="connsiteX6" fmla="*/ 0 w 3981450"/>
              <a:gd name="connsiteY6" fmla="*/ 1121569 h 1495425"/>
              <a:gd name="connsiteX7" fmla="*/ 0 w 3981450"/>
              <a:gd name="connsiteY7" fmla="*/ 373856 h 1495425"/>
              <a:gd name="connsiteX0-1" fmla="*/ 0 w 3981450"/>
              <a:gd name="connsiteY0-2" fmla="*/ 1121569 h 1495425"/>
              <a:gd name="connsiteX1-3" fmla="*/ 3233738 w 3981450"/>
              <a:gd name="connsiteY1-4" fmla="*/ 373856 h 1495425"/>
              <a:gd name="connsiteX2-5" fmla="*/ 3233738 w 3981450"/>
              <a:gd name="connsiteY2-6" fmla="*/ 0 h 1495425"/>
              <a:gd name="connsiteX3-7" fmla="*/ 3981450 w 3981450"/>
              <a:gd name="connsiteY3-8" fmla="*/ 747713 h 1495425"/>
              <a:gd name="connsiteX4-9" fmla="*/ 3233738 w 3981450"/>
              <a:gd name="connsiteY4-10" fmla="*/ 1495425 h 1495425"/>
              <a:gd name="connsiteX5-11" fmla="*/ 3233738 w 3981450"/>
              <a:gd name="connsiteY5-12" fmla="*/ 1121569 h 1495425"/>
              <a:gd name="connsiteX6-13" fmla="*/ 0 w 3981450"/>
              <a:gd name="connsiteY6-14" fmla="*/ 1121569 h 1495425"/>
              <a:gd name="connsiteX0-15" fmla="*/ 0 w 3952875"/>
              <a:gd name="connsiteY0-16" fmla="*/ 731044 h 1495425"/>
              <a:gd name="connsiteX1-17" fmla="*/ 3205163 w 3952875"/>
              <a:gd name="connsiteY1-18" fmla="*/ 373856 h 1495425"/>
              <a:gd name="connsiteX2-19" fmla="*/ 3205163 w 3952875"/>
              <a:gd name="connsiteY2-20" fmla="*/ 0 h 1495425"/>
              <a:gd name="connsiteX3-21" fmla="*/ 3952875 w 3952875"/>
              <a:gd name="connsiteY3-22" fmla="*/ 747713 h 1495425"/>
              <a:gd name="connsiteX4-23" fmla="*/ 3205163 w 3952875"/>
              <a:gd name="connsiteY4-24" fmla="*/ 1495425 h 1495425"/>
              <a:gd name="connsiteX5-25" fmla="*/ 3205163 w 3952875"/>
              <a:gd name="connsiteY5-26" fmla="*/ 1121569 h 1495425"/>
              <a:gd name="connsiteX6-27" fmla="*/ 0 w 3952875"/>
              <a:gd name="connsiteY6-28" fmla="*/ 731044 h 1495425"/>
              <a:gd name="connsiteX0-29" fmla="*/ 0 w 3952875"/>
              <a:gd name="connsiteY0-30" fmla="*/ 731044 h 1495425"/>
              <a:gd name="connsiteX1-31" fmla="*/ 3205163 w 3952875"/>
              <a:gd name="connsiteY1-32" fmla="*/ 373856 h 1495425"/>
              <a:gd name="connsiteX2-33" fmla="*/ 3205163 w 3952875"/>
              <a:gd name="connsiteY2-34" fmla="*/ 0 h 1495425"/>
              <a:gd name="connsiteX3-35" fmla="*/ 3952875 w 3952875"/>
              <a:gd name="connsiteY3-36" fmla="*/ 747713 h 1495425"/>
              <a:gd name="connsiteX4-37" fmla="*/ 3205163 w 3952875"/>
              <a:gd name="connsiteY4-38" fmla="*/ 1495425 h 1495425"/>
              <a:gd name="connsiteX5-39" fmla="*/ 3205163 w 3952875"/>
              <a:gd name="connsiteY5-40" fmla="*/ 1121569 h 1495425"/>
              <a:gd name="connsiteX6-41" fmla="*/ 0 w 3952875"/>
              <a:gd name="connsiteY6-42" fmla="*/ 731044 h 1495425"/>
              <a:gd name="connsiteX0-43" fmla="*/ 0 w 3952875"/>
              <a:gd name="connsiteY0-44" fmla="*/ 731044 h 1495425"/>
              <a:gd name="connsiteX1-45" fmla="*/ 3205163 w 3952875"/>
              <a:gd name="connsiteY1-46" fmla="*/ 373856 h 1495425"/>
              <a:gd name="connsiteX2-47" fmla="*/ 3205163 w 3952875"/>
              <a:gd name="connsiteY2-48" fmla="*/ 0 h 1495425"/>
              <a:gd name="connsiteX3-49" fmla="*/ 3952875 w 3952875"/>
              <a:gd name="connsiteY3-50" fmla="*/ 747713 h 1495425"/>
              <a:gd name="connsiteX4-51" fmla="*/ 3205163 w 3952875"/>
              <a:gd name="connsiteY4-52" fmla="*/ 1495425 h 1495425"/>
              <a:gd name="connsiteX5-53" fmla="*/ 3205163 w 3952875"/>
              <a:gd name="connsiteY5-54" fmla="*/ 1121569 h 1495425"/>
              <a:gd name="connsiteX6-55" fmla="*/ 0 w 3952875"/>
              <a:gd name="connsiteY6-56" fmla="*/ 731044 h 1495425"/>
              <a:gd name="connsiteX0-57" fmla="*/ 0 w 3952875"/>
              <a:gd name="connsiteY0-58" fmla="*/ 731044 h 1495425"/>
              <a:gd name="connsiteX1-59" fmla="*/ 3205163 w 3952875"/>
              <a:gd name="connsiteY1-60" fmla="*/ 373856 h 1495425"/>
              <a:gd name="connsiteX2-61" fmla="*/ 3205163 w 3952875"/>
              <a:gd name="connsiteY2-62" fmla="*/ 0 h 1495425"/>
              <a:gd name="connsiteX3-63" fmla="*/ 3952875 w 3952875"/>
              <a:gd name="connsiteY3-64" fmla="*/ 747713 h 1495425"/>
              <a:gd name="connsiteX4-65" fmla="*/ 3205163 w 3952875"/>
              <a:gd name="connsiteY4-66" fmla="*/ 1495425 h 1495425"/>
              <a:gd name="connsiteX5-67" fmla="*/ 3205163 w 3952875"/>
              <a:gd name="connsiteY5-68" fmla="*/ 1121569 h 1495425"/>
              <a:gd name="connsiteX6-69" fmla="*/ 0 w 3952875"/>
              <a:gd name="connsiteY6-70" fmla="*/ 731044 h 1495425"/>
              <a:gd name="connsiteX0-71" fmla="*/ 0 w 3952875"/>
              <a:gd name="connsiteY0-72" fmla="*/ 731044 h 1495425"/>
              <a:gd name="connsiteX1-73" fmla="*/ 3205163 w 3952875"/>
              <a:gd name="connsiteY1-74" fmla="*/ 373856 h 1495425"/>
              <a:gd name="connsiteX2-75" fmla="*/ 3205163 w 3952875"/>
              <a:gd name="connsiteY2-76" fmla="*/ 0 h 1495425"/>
              <a:gd name="connsiteX3-77" fmla="*/ 3952875 w 3952875"/>
              <a:gd name="connsiteY3-78" fmla="*/ 747713 h 1495425"/>
              <a:gd name="connsiteX4-79" fmla="*/ 3205163 w 3952875"/>
              <a:gd name="connsiteY4-80" fmla="*/ 1495425 h 1495425"/>
              <a:gd name="connsiteX5-81" fmla="*/ 3205163 w 3952875"/>
              <a:gd name="connsiteY5-82" fmla="*/ 1121569 h 1495425"/>
              <a:gd name="connsiteX6-83" fmla="*/ 0 w 3952875"/>
              <a:gd name="connsiteY6-84" fmla="*/ 731044 h 1495425"/>
              <a:gd name="connsiteX0-85" fmla="*/ 0 w 3933825"/>
              <a:gd name="connsiteY0-86" fmla="*/ 883444 h 1495425"/>
              <a:gd name="connsiteX1-87" fmla="*/ 3186113 w 3933825"/>
              <a:gd name="connsiteY1-88" fmla="*/ 373856 h 1495425"/>
              <a:gd name="connsiteX2-89" fmla="*/ 3186113 w 3933825"/>
              <a:gd name="connsiteY2-90" fmla="*/ 0 h 1495425"/>
              <a:gd name="connsiteX3-91" fmla="*/ 3933825 w 3933825"/>
              <a:gd name="connsiteY3-92" fmla="*/ 747713 h 1495425"/>
              <a:gd name="connsiteX4-93" fmla="*/ 3186113 w 3933825"/>
              <a:gd name="connsiteY4-94" fmla="*/ 1495425 h 1495425"/>
              <a:gd name="connsiteX5-95" fmla="*/ 3186113 w 3933825"/>
              <a:gd name="connsiteY5-96" fmla="*/ 1121569 h 1495425"/>
              <a:gd name="connsiteX6-97" fmla="*/ 0 w 3933825"/>
              <a:gd name="connsiteY6-98" fmla="*/ 883444 h 1495425"/>
              <a:gd name="connsiteX0-99" fmla="*/ 0 w 3933825"/>
              <a:gd name="connsiteY0-100" fmla="*/ 883444 h 1495425"/>
              <a:gd name="connsiteX1-101" fmla="*/ 3186113 w 3933825"/>
              <a:gd name="connsiteY1-102" fmla="*/ 373856 h 1495425"/>
              <a:gd name="connsiteX2-103" fmla="*/ 3186113 w 3933825"/>
              <a:gd name="connsiteY2-104" fmla="*/ 0 h 1495425"/>
              <a:gd name="connsiteX3-105" fmla="*/ 3933825 w 3933825"/>
              <a:gd name="connsiteY3-106" fmla="*/ 747713 h 1495425"/>
              <a:gd name="connsiteX4-107" fmla="*/ 3186113 w 3933825"/>
              <a:gd name="connsiteY4-108" fmla="*/ 1495425 h 1495425"/>
              <a:gd name="connsiteX5-109" fmla="*/ 3186113 w 3933825"/>
              <a:gd name="connsiteY5-110" fmla="*/ 1121569 h 1495425"/>
              <a:gd name="connsiteX6-111" fmla="*/ 0 w 3933825"/>
              <a:gd name="connsiteY6-112" fmla="*/ 883444 h 1495425"/>
              <a:gd name="connsiteX0-113" fmla="*/ 0 w 3933825"/>
              <a:gd name="connsiteY0-114" fmla="*/ 883444 h 1495425"/>
              <a:gd name="connsiteX1-115" fmla="*/ 3186113 w 3933825"/>
              <a:gd name="connsiteY1-116" fmla="*/ 373856 h 1495425"/>
              <a:gd name="connsiteX2-117" fmla="*/ 3186113 w 3933825"/>
              <a:gd name="connsiteY2-118" fmla="*/ 0 h 1495425"/>
              <a:gd name="connsiteX3-119" fmla="*/ 3933825 w 3933825"/>
              <a:gd name="connsiteY3-120" fmla="*/ 747713 h 1495425"/>
              <a:gd name="connsiteX4-121" fmla="*/ 3186113 w 3933825"/>
              <a:gd name="connsiteY4-122" fmla="*/ 1495425 h 1495425"/>
              <a:gd name="connsiteX5-123" fmla="*/ 3186113 w 3933825"/>
              <a:gd name="connsiteY5-124" fmla="*/ 1121569 h 1495425"/>
              <a:gd name="connsiteX6-125" fmla="*/ 0 w 3933825"/>
              <a:gd name="connsiteY6-126" fmla="*/ 883444 h 1495425"/>
              <a:gd name="connsiteX0-127" fmla="*/ 0 w 3933825"/>
              <a:gd name="connsiteY0-128" fmla="*/ 883444 h 1495425"/>
              <a:gd name="connsiteX1-129" fmla="*/ 3186113 w 3933825"/>
              <a:gd name="connsiteY1-130" fmla="*/ 373856 h 1495425"/>
              <a:gd name="connsiteX2-131" fmla="*/ 3186113 w 3933825"/>
              <a:gd name="connsiteY2-132" fmla="*/ 0 h 1495425"/>
              <a:gd name="connsiteX3-133" fmla="*/ 3933825 w 3933825"/>
              <a:gd name="connsiteY3-134" fmla="*/ 747713 h 1495425"/>
              <a:gd name="connsiteX4-135" fmla="*/ 3186113 w 3933825"/>
              <a:gd name="connsiteY4-136" fmla="*/ 1495425 h 1495425"/>
              <a:gd name="connsiteX5-137" fmla="*/ 3071813 w 3933825"/>
              <a:gd name="connsiteY5-138" fmla="*/ 1121569 h 1495425"/>
              <a:gd name="connsiteX6-139" fmla="*/ 0 w 3933825"/>
              <a:gd name="connsiteY6-140" fmla="*/ 883444 h 1495425"/>
              <a:gd name="connsiteX0-141" fmla="*/ 0 w 3933825"/>
              <a:gd name="connsiteY0-142" fmla="*/ 883444 h 1495425"/>
              <a:gd name="connsiteX1-143" fmla="*/ 3186113 w 3933825"/>
              <a:gd name="connsiteY1-144" fmla="*/ 373856 h 1495425"/>
              <a:gd name="connsiteX2-145" fmla="*/ 3186113 w 3933825"/>
              <a:gd name="connsiteY2-146" fmla="*/ 0 h 1495425"/>
              <a:gd name="connsiteX3-147" fmla="*/ 3933825 w 3933825"/>
              <a:gd name="connsiteY3-148" fmla="*/ 747713 h 1495425"/>
              <a:gd name="connsiteX4-149" fmla="*/ 2995613 w 3933825"/>
              <a:gd name="connsiteY4-150" fmla="*/ 1495425 h 1495425"/>
              <a:gd name="connsiteX5-151" fmla="*/ 3071813 w 3933825"/>
              <a:gd name="connsiteY5-152" fmla="*/ 1121569 h 1495425"/>
              <a:gd name="connsiteX6-153" fmla="*/ 0 w 3933825"/>
              <a:gd name="connsiteY6-154" fmla="*/ 883444 h 1495425"/>
              <a:gd name="connsiteX0-155" fmla="*/ 0 w 3933825"/>
              <a:gd name="connsiteY0-156" fmla="*/ 873919 h 1485900"/>
              <a:gd name="connsiteX1-157" fmla="*/ 3186113 w 3933825"/>
              <a:gd name="connsiteY1-158" fmla="*/ 364331 h 1485900"/>
              <a:gd name="connsiteX2-159" fmla="*/ 3290888 w 3933825"/>
              <a:gd name="connsiteY2-160" fmla="*/ 0 h 1485900"/>
              <a:gd name="connsiteX3-161" fmla="*/ 3933825 w 3933825"/>
              <a:gd name="connsiteY3-162" fmla="*/ 738188 h 1485900"/>
              <a:gd name="connsiteX4-163" fmla="*/ 2995613 w 3933825"/>
              <a:gd name="connsiteY4-164" fmla="*/ 1485900 h 1485900"/>
              <a:gd name="connsiteX5-165" fmla="*/ 3071813 w 3933825"/>
              <a:gd name="connsiteY5-166" fmla="*/ 1112044 h 1485900"/>
              <a:gd name="connsiteX6-167" fmla="*/ 0 w 3933825"/>
              <a:gd name="connsiteY6-168" fmla="*/ 873919 h 1485900"/>
              <a:gd name="connsiteX0-169" fmla="*/ 0 w 3771900"/>
              <a:gd name="connsiteY0-170" fmla="*/ 873919 h 1485900"/>
              <a:gd name="connsiteX1-171" fmla="*/ 3186113 w 3771900"/>
              <a:gd name="connsiteY1-172" fmla="*/ 364331 h 1485900"/>
              <a:gd name="connsiteX2-173" fmla="*/ 3290888 w 3771900"/>
              <a:gd name="connsiteY2-174" fmla="*/ 0 h 1485900"/>
              <a:gd name="connsiteX3-175" fmla="*/ 3771900 w 3771900"/>
              <a:gd name="connsiteY3-176" fmla="*/ 938213 h 1485900"/>
              <a:gd name="connsiteX4-177" fmla="*/ 2995613 w 3771900"/>
              <a:gd name="connsiteY4-178" fmla="*/ 1485900 h 1485900"/>
              <a:gd name="connsiteX5-179" fmla="*/ 3071813 w 3771900"/>
              <a:gd name="connsiteY5-180" fmla="*/ 1112044 h 1485900"/>
              <a:gd name="connsiteX6-181" fmla="*/ 0 w 3771900"/>
              <a:gd name="connsiteY6-182" fmla="*/ 873919 h 1485900"/>
              <a:gd name="connsiteX0-183" fmla="*/ 0 w 3771900"/>
              <a:gd name="connsiteY0-184" fmla="*/ 873919 h 1485900"/>
              <a:gd name="connsiteX1-185" fmla="*/ 3186113 w 3771900"/>
              <a:gd name="connsiteY1-186" fmla="*/ 364331 h 1485900"/>
              <a:gd name="connsiteX2-187" fmla="*/ 3271838 w 3771900"/>
              <a:gd name="connsiteY2-188" fmla="*/ 0 h 1485900"/>
              <a:gd name="connsiteX3-189" fmla="*/ 3771900 w 3771900"/>
              <a:gd name="connsiteY3-190" fmla="*/ 938213 h 1485900"/>
              <a:gd name="connsiteX4-191" fmla="*/ 2995613 w 3771900"/>
              <a:gd name="connsiteY4-192" fmla="*/ 1485900 h 1485900"/>
              <a:gd name="connsiteX5-193" fmla="*/ 3071813 w 3771900"/>
              <a:gd name="connsiteY5-194" fmla="*/ 1112044 h 1485900"/>
              <a:gd name="connsiteX6-195" fmla="*/ 0 w 3771900"/>
              <a:gd name="connsiteY6-196" fmla="*/ 873919 h 1485900"/>
              <a:gd name="connsiteX0-197" fmla="*/ 0 w 3771900"/>
              <a:gd name="connsiteY0-198" fmla="*/ 826294 h 1438275"/>
              <a:gd name="connsiteX1-199" fmla="*/ 3186113 w 3771900"/>
              <a:gd name="connsiteY1-200" fmla="*/ 316706 h 1438275"/>
              <a:gd name="connsiteX2-201" fmla="*/ 3243263 w 3771900"/>
              <a:gd name="connsiteY2-202" fmla="*/ 0 h 1438275"/>
              <a:gd name="connsiteX3-203" fmla="*/ 3771900 w 3771900"/>
              <a:gd name="connsiteY3-204" fmla="*/ 890588 h 1438275"/>
              <a:gd name="connsiteX4-205" fmla="*/ 2995613 w 3771900"/>
              <a:gd name="connsiteY4-206" fmla="*/ 1438275 h 1438275"/>
              <a:gd name="connsiteX5-207" fmla="*/ 3071813 w 3771900"/>
              <a:gd name="connsiteY5-208" fmla="*/ 1064419 h 1438275"/>
              <a:gd name="connsiteX6-209" fmla="*/ 0 w 3771900"/>
              <a:gd name="connsiteY6-210" fmla="*/ 826294 h 1438275"/>
              <a:gd name="connsiteX0-211" fmla="*/ 0 w 3771900"/>
              <a:gd name="connsiteY0-212" fmla="*/ 826294 h 1362075"/>
              <a:gd name="connsiteX1-213" fmla="*/ 3186113 w 3771900"/>
              <a:gd name="connsiteY1-214" fmla="*/ 316706 h 1362075"/>
              <a:gd name="connsiteX2-215" fmla="*/ 3243263 w 3771900"/>
              <a:gd name="connsiteY2-216" fmla="*/ 0 h 1362075"/>
              <a:gd name="connsiteX3-217" fmla="*/ 3771900 w 3771900"/>
              <a:gd name="connsiteY3-218" fmla="*/ 890588 h 1362075"/>
              <a:gd name="connsiteX4-219" fmla="*/ 2995613 w 3771900"/>
              <a:gd name="connsiteY4-220" fmla="*/ 1362075 h 1362075"/>
              <a:gd name="connsiteX5-221" fmla="*/ 3071813 w 3771900"/>
              <a:gd name="connsiteY5-222" fmla="*/ 1064419 h 1362075"/>
              <a:gd name="connsiteX6-223" fmla="*/ 0 w 3771900"/>
              <a:gd name="connsiteY6-224" fmla="*/ 826294 h 1362075"/>
              <a:gd name="connsiteX0-225" fmla="*/ 0 w 3771900"/>
              <a:gd name="connsiteY0-226" fmla="*/ 826294 h 1362075"/>
              <a:gd name="connsiteX1-227" fmla="*/ 3186113 w 3771900"/>
              <a:gd name="connsiteY1-228" fmla="*/ 316706 h 1362075"/>
              <a:gd name="connsiteX2-229" fmla="*/ 3243263 w 3771900"/>
              <a:gd name="connsiteY2-230" fmla="*/ 0 h 1362075"/>
              <a:gd name="connsiteX3-231" fmla="*/ 3771900 w 3771900"/>
              <a:gd name="connsiteY3-232" fmla="*/ 890588 h 1362075"/>
              <a:gd name="connsiteX4-233" fmla="*/ 2995613 w 3771900"/>
              <a:gd name="connsiteY4-234" fmla="*/ 1362075 h 1362075"/>
              <a:gd name="connsiteX5-235" fmla="*/ 3052763 w 3771900"/>
              <a:gd name="connsiteY5-236" fmla="*/ 1045369 h 1362075"/>
              <a:gd name="connsiteX6-237" fmla="*/ 0 w 3771900"/>
              <a:gd name="connsiteY6-238" fmla="*/ 826294 h 1362075"/>
              <a:gd name="connsiteX0-239" fmla="*/ 0 w 3771900"/>
              <a:gd name="connsiteY0-240" fmla="*/ 826294 h 1362075"/>
              <a:gd name="connsiteX1-241" fmla="*/ 3186113 w 3771900"/>
              <a:gd name="connsiteY1-242" fmla="*/ 316706 h 1362075"/>
              <a:gd name="connsiteX2-243" fmla="*/ 3243263 w 3771900"/>
              <a:gd name="connsiteY2-244" fmla="*/ 0 h 1362075"/>
              <a:gd name="connsiteX3-245" fmla="*/ 3771900 w 3771900"/>
              <a:gd name="connsiteY3-246" fmla="*/ 833438 h 1362075"/>
              <a:gd name="connsiteX4-247" fmla="*/ 2995613 w 3771900"/>
              <a:gd name="connsiteY4-248" fmla="*/ 1362075 h 1362075"/>
              <a:gd name="connsiteX5-249" fmla="*/ 3052763 w 3771900"/>
              <a:gd name="connsiteY5-250" fmla="*/ 1045369 h 1362075"/>
              <a:gd name="connsiteX6-251" fmla="*/ 0 w 3771900"/>
              <a:gd name="connsiteY6-252" fmla="*/ 826294 h 1362075"/>
              <a:gd name="connsiteX0-253" fmla="*/ 0 w 3771900"/>
              <a:gd name="connsiteY0-254" fmla="*/ 826294 h 1362075"/>
              <a:gd name="connsiteX1-255" fmla="*/ 3186113 w 3771900"/>
              <a:gd name="connsiteY1-256" fmla="*/ 316706 h 1362075"/>
              <a:gd name="connsiteX2-257" fmla="*/ 3243263 w 3771900"/>
              <a:gd name="connsiteY2-258" fmla="*/ 0 h 1362075"/>
              <a:gd name="connsiteX3-259" fmla="*/ 3771900 w 3771900"/>
              <a:gd name="connsiteY3-260" fmla="*/ 833438 h 1362075"/>
              <a:gd name="connsiteX4-261" fmla="*/ 2995613 w 3771900"/>
              <a:gd name="connsiteY4-262" fmla="*/ 1362075 h 1362075"/>
              <a:gd name="connsiteX5-263" fmla="*/ 3052763 w 3771900"/>
              <a:gd name="connsiteY5-264" fmla="*/ 1045369 h 1362075"/>
              <a:gd name="connsiteX6-265" fmla="*/ 0 w 3771900"/>
              <a:gd name="connsiteY6-266" fmla="*/ 826294 h 1362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 rot="1309175">
            <a:off x="3783296" y="3199878"/>
            <a:ext cx="1846659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请在此处添加关键字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34007" y="1940734"/>
            <a:ext cx="225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4007" y="2373373"/>
            <a:ext cx="2259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16055" y="1940734"/>
            <a:ext cx="225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16055" y="2373373"/>
            <a:ext cx="2259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在这里输入您的文字内容或者将您的文字内容复制在这里。，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90384" y="4728519"/>
            <a:ext cx="781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案例对比分析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8607 0.0571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7552 -0.0592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99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99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99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10" grpId="0" animBg="1"/>
      <p:bldP spid="10" grpId="1" animBg="1"/>
      <p:bldP spid="11" grpId="0"/>
      <p:bldP spid="23" grpId="0"/>
      <p:bldP spid="24" grpId="0"/>
      <p:bldP spid="31" grpId="0"/>
      <p:bldP spid="32" grpId="0"/>
      <p:bldP spid="33" grpId="0"/>
      <p:bldP spid="13" grpId="0"/>
      <p:bldP spid="13" grpId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38561" y="1280531"/>
            <a:ext cx="9129217" cy="397818"/>
            <a:chOff x="1638561" y="1280531"/>
            <a:chExt cx="9129217" cy="397818"/>
          </a:xfrm>
        </p:grpSpPr>
        <p:grpSp>
          <p:nvGrpSpPr>
            <p:cNvPr id="5" name="组合 4"/>
            <p:cNvGrpSpPr/>
            <p:nvPr/>
          </p:nvGrpSpPr>
          <p:grpSpPr>
            <a:xfrm>
              <a:off x="1853041" y="1542267"/>
              <a:ext cx="4082454" cy="136082"/>
              <a:chOff x="1507396" y="1628800"/>
              <a:chExt cx="4320480" cy="144016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507396" y="1700808"/>
                <a:ext cx="43204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1507396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V="1">
                <a:off x="1987449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2467502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V="1">
                <a:off x="2947555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3427608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3907661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87714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4867767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5347820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5827876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6460260" y="1542267"/>
              <a:ext cx="4082454" cy="136082"/>
              <a:chOff x="1507396" y="1628800"/>
              <a:chExt cx="4320480" cy="144016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507396" y="1700808"/>
                <a:ext cx="43204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1507396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1987449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2467502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2947555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3427608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3907661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4387714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4867767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5347820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5827876" y="1628800"/>
                <a:ext cx="0" cy="1440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132"/>
            <p:cNvSpPr txBox="1"/>
            <p:nvPr/>
          </p:nvSpPr>
          <p:spPr>
            <a:xfrm>
              <a:off x="5756226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33"/>
            <p:cNvSpPr txBox="1"/>
            <p:nvPr/>
          </p:nvSpPr>
          <p:spPr>
            <a:xfrm>
              <a:off x="5309818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134"/>
            <p:cNvSpPr txBox="1"/>
            <p:nvPr/>
          </p:nvSpPr>
          <p:spPr>
            <a:xfrm>
              <a:off x="4856212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135"/>
            <p:cNvSpPr txBox="1"/>
            <p:nvPr/>
          </p:nvSpPr>
          <p:spPr>
            <a:xfrm>
              <a:off x="4402607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36"/>
            <p:cNvSpPr txBox="1"/>
            <p:nvPr/>
          </p:nvSpPr>
          <p:spPr>
            <a:xfrm>
              <a:off x="3949001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137"/>
            <p:cNvSpPr txBox="1"/>
            <p:nvPr/>
          </p:nvSpPr>
          <p:spPr>
            <a:xfrm>
              <a:off x="3495395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138"/>
            <p:cNvSpPr txBox="1"/>
            <p:nvPr/>
          </p:nvSpPr>
          <p:spPr>
            <a:xfrm>
              <a:off x="3041790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139"/>
            <p:cNvSpPr txBox="1"/>
            <p:nvPr/>
          </p:nvSpPr>
          <p:spPr>
            <a:xfrm>
              <a:off x="2588184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140"/>
            <p:cNvSpPr txBox="1"/>
            <p:nvPr/>
          </p:nvSpPr>
          <p:spPr>
            <a:xfrm>
              <a:off x="2134578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141"/>
            <p:cNvSpPr txBox="1"/>
            <p:nvPr/>
          </p:nvSpPr>
          <p:spPr>
            <a:xfrm>
              <a:off x="1638561" y="1280531"/>
              <a:ext cx="43954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142"/>
            <p:cNvSpPr txBox="1"/>
            <p:nvPr/>
          </p:nvSpPr>
          <p:spPr>
            <a:xfrm>
              <a:off x="6290203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1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143"/>
            <p:cNvSpPr txBox="1"/>
            <p:nvPr/>
          </p:nvSpPr>
          <p:spPr>
            <a:xfrm>
              <a:off x="6741798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144"/>
            <p:cNvSpPr txBox="1"/>
            <p:nvPr/>
          </p:nvSpPr>
          <p:spPr>
            <a:xfrm>
              <a:off x="7195403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145"/>
            <p:cNvSpPr txBox="1"/>
            <p:nvPr/>
          </p:nvSpPr>
          <p:spPr>
            <a:xfrm>
              <a:off x="7649009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146"/>
            <p:cNvSpPr txBox="1"/>
            <p:nvPr/>
          </p:nvSpPr>
          <p:spPr>
            <a:xfrm>
              <a:off x="8102615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147"/>
            <p:cNvSpPr txBox="1"/>
            <p:nvPr/>
          </p:nvSpPr>
          <p:spPr>
            <a:xfrm>
              <a:off x="8556220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148"/>
            <p:cNvSpPr txBox="1"/>
            <p:nvPr/>
          </p:nvSpPr>
          <p:spPr>
            <a:xfrm>
              <a:off x="9009826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1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149"/>
            <p:cNvSpPr txBox="1"/>
            <p:nvPr/>
          </p:nvSpPr>
          <p:spPr>
            <a:xfrm>
              <a:off x="9463431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150"/>
            <p:cNvSpPr txBox="1"/>
            <p:nvPr/>
          </p:nvSpPr>
          <p:spPr>
            <a:xfrm>
              <a:off x="9917037" y="1280531"/>
              <a:ext cx="35458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endParaRPr lang="zh-CN" altLang="en-US" sz="113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151"/>
            <p:cNvSpPr txBox="1"/>
            <p:nvPr/>
          </p:nvSpPr>
          <p:spPr>
            <a:xfrm>
              <a:off x="10328234" y="1280531"/>
              <a:ext cx="439544" cy="26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3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endParaRPr lang="zh-CN" altLang="en-US" sz="11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五边形 51"/>
          <p:cNvSpPr/>
          <p:nvPr/>
        </p:nvSpPr>
        <p:spPr>
          <a:xfrm flipH="1">
            <a:off x="2932322" y="1920292"/>
            <a:ext cx="3003174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3" name="五边形 52"/>
          <p:cNvSpPr/>
          <p:nvPr/>
        </p:nvSpPr>
        <p:spPr>
          <a:xfrm flipH="1">
            <a:off x="4088549" y="2405937"/>
            <a:ext cx="1846947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4" name="五边形 53"/>
          <p:cNvSpPr/>
          <p:nvPr/>
        </p:nvSpPr>
        <p:spPr>
          <a:xfrm flipH="1">
            <a:off x="3385927" y="2891583"/>
            <a:ext cx="2549568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5" name="五边形 54"/>
          <p:cNvSpPr/>
          <p:nvPr/>
        </p:nvSpPr>
        <p:spPr>
          <a:xfrm flipH="1">
            <a:off x="1882386" y="3377228"/>
            <a:ext cx="4053111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6" name="五边形 55"/>
          <p:cNvSpPr/>
          <p:nvPr/>
        </p:nvSpPr>
        <p:spPr>
          <a:xfrm flipH="1">
            <a:off x="2588186" y="3862874"/>
            <a:ext cx="3347311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7" name="五边形 56"/>
          <p:cNvSpPr/>
          <p:nvPr/>
        </p:nvSpPr>
        <p:spPr>
          <a:xfrm flipH="1">
            <a:off x="3667464" y="4348519"/>
            <a:ext cx="2268031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五边形 57"/>
          <p:cNvSpPr/>
          <p:nvPr/>
        </p:nvSpPr>
        <p:spPr>
          <a:xfrm flipH="1">
            <a:off x="4574675" y="4834612"/>
            <a:ext cx="1360820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9" name="TextBox 159"/>
          <p:cNvSpPr txBox="1"/>
          <p:nvPr/>
        </p:nvSpPr>
        <p:spPr>
          <a:xfrm>
            <a:off x="2082828" y="1927958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60"/>
          <p:cNvSpPr txBox="1"/>
          <p:nvPr/>
        </p:nvSpPr>
        <p:spPr>
          <a:xfrm>
            <a:off x="3216472" y="2414194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61"/>
          <p:cNvSpPr txBox="1"/>
          <p:nvPr/>
        </p:nvSpPr>
        <p:spPr>
          <a:xfrm>
            <a:off x="2540248" y="2899472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62"/>
          <p:cNvSpPr txBox="1"/>
          <p:nvPr/>
        </p:nvSpPr>
        <p:spPr>
          <a:xfrm>
            <a:off x="1090795" y="3377231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63"/>
          <p:cNvSpPr txBox="1"/>
          <p:nvPr/>
        </p:nvSpPr>
        <p:spPr>
          <a:xfrm>
            <a:off x="1801076" y="3870541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64"/>
          <p:cNvSpPr txBox="1"/>
          <p:nvPr/>
        </p:nvSpPr>
        <p:spPr>
          <a:xfrm>
            <a:off x="2793326" y="4356777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65"/>
          <p:cNvSpPr txBox="1"/>
          <p:nvPr/>
        </p:nvSpPr>
        <p:spPr>
          <a:xfrm>
            <a:off x="3692918" y="4842055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五边形 65"/>
          <p:cNvSpPr/>
          <p:nvPr/>
        </p:nvSpPr>
        <p:spPr>
          <a:xfrm>
            <a:off x="6460261" y="1920292"/>
            <a:ext cx="1532885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7" name="五边形 66"/>
          <p:cNvSpPr/>
          <p:nvPr/>
        </p:nvSpPr>
        <p:spPr>
          <a:xfrm>
            <a:off x="6460263" y="2405937"/>
            <a:ext cx="2893702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8" name="五边形 67"/>
          <p:cNvSpPr/>
          <p:nvPr/>
        </p:nvSpPr>
        <p:spPr>
          <a:xfrm>
            <a:off x="6460260" y="2891583"/>
            <a:ext cx="1814423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9" name="五边形 68"/>
          <p:cNvSpPr/>
          <p:nvPr/>
        </p:nvSpPr>
        <p:spPr>
          <a:xfrm>
            <a:off x="6460262" y="3377228"/>
            <a:ext cx="3867974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0" name="五边形 69"/>
          <p:cNvSpPr/>
          <p:nvPr/>
        </p:nvSpPr>
        <p:spPr>
          <a:xfrm>
            <a:off x="6460263" y="3862874"/>
            <a:ext cx="2799457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1" name="五边形 70"/>
          <p:cNvSpPr/>
          <p:nvPr/>
        </p:nvSpPr>
        <p:spPr>
          <a:xfrm>
            <a:off x="6460263" y="4348519"/>
            <a:ext cx="3244692" cy="306150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2" name="五边形 71"/>
          <p:cNvSpPr/>
          <p:nvPr/>
        </p:nvSpPr>
        <p:spPr>
          <a:xfrm>
            <a:off x="6460263" y="4834614"/>
            <a:ext cx="2391212" cy="298261"/>
          </a:xfrm>
          <a:prstGeom prst="homePlat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3" name="TextBox 173"/>
          <p:cNvSpPr txBox="1"/>
          <p:nvPr/>
        </p:nvSpPr>
        <p:spPr>
          <a:xfrm>
            <a:off x="8072897" y="1927958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174"/>
          <p:cNvSpPr txBox="1"/>
          <p:nvPr/>
        </p:nvSpPr>
        <p:spPr>
          <a:xfrm>
            <a:off x="9426346" y="2414194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75"/>
          <p:cNvSpPr txBox="1"/>
          <p:nvPr/>
        </p:nvSpPr>
        <p:spPr>
          <a:xfrm>
            <a:off x="8337692" y="2899472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176"/>
          <p:cNvSpPr txBox="1"/>
          <p:nvPr/>
        </p:nvSpPr>
        <p:spPr>
          <a:xfrm>
            <a:off x="10328237" y="3377231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177"/>
          <p:cNvSpPr txBox="1"/>
          <p:nvPr/>
        </p:nvSpPr>
        <p:spPr>
          <a:xfrm>
            <a:off x="9378610" y="3870541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78"/>
          <p:cNvSpPr txBox="1"/>
          <p:nvPr/>
        </p:nvSpPr>
        <p:spPr>
          <a:xfrm>
            <a:off x="9763888" y="4356777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79"/>
          <p:cNvSpPr txBox="1"/>
          <p:nvPr/>
        </p:nvSpPr>
        <p:spPr>
          <a:xfrm>
            <a:off x="8930429" y="4842055"/>
            <a:ext cx="772969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 </a:t>
            </a:r>
            <a:r>
              <a:rPr lang="en-US" altLang="zh-CN" sz="13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  <a:endParaRPr lang="zh-CN" altLang="en-US" sz="13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180"/>
          <p:cNvSpPr txBox="1"/>
          <p:nvPr/>
        </p:nvSpPr>
        <p:spPr>
          <a:xfrm>
            <a:off x="6025051" y="1884333"/>
            <a:ext cx="354584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181"/>
          <p:cNvSpPr txBox="1"/>
          <p:nvPr/>
        </p:nvSpPr>
        <p:spPr>
          <a:xfrm>
            <a:off x="6025051" y="2369979"/>
            <a:ext cx="33695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182"/>
          <p:cNvSpPr txBox="1"/>
          <p:nvPr/>
        </p:nvSpPr>
        <p:spPr>
          <a:xfrm>
            <a:off x="6025051" y="2855624"/>
            <a:ext cx="346570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83"/>
          <p:cNvSpPr txBox="1"/>
          <p:nvPr/>
        </p:nvSpPr>
        <p:spPr>
          <a:xfrm>
            <a:off x="6025051" y="3341270"/>
            <a:ext cx="36901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84"/>
          <p:cNvSpPr txBox="1"/>
          <p:nvPr/>
        </p:nvSpPr>
        <p:spPr>
          <a:xfrm>
            <a:off x="6025051" y="3826915"/>
            <a:ext cx="31771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85"/>
          <p:cNvSpPr txBox="1"/>
          <p:nvPr/>
        </p:nvSpPr>
        <p:spPr>
          <a:xfrm>
            <a:off x="6025051" y="4312561"/>
            <a:ext cx="31290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86"/>
          <p:cNvSpPr txBox="1"/>
          <p:nvPr/>
        </p:nvSpPr>
        <p:spPr>
          <a:xfrm>
            <a:off x="6025051" y="4798208"/>
            <a:ext cx="36420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8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162"/>
          <p:cNvSpPr txBox="1"/>
          <p:nvPr/>
        </p:nvSpPr>
        <p:spPr>
          <a:xfrm>
            <a:off x="3949001" y="5348458"/>
            <a:ext cx="209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数据名称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62"/>
          <p:cNvSpPr txBox="1"/>
          <p:nvPr/>
        </p:nvSpPr>
        <p:spPr>
          <a:xfrm>
            <a:off x="6379635" y="5348458"/>
            <a:ext cx="207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数据名称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案例对比分析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90" name="等腰三角形 89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2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7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2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7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2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  <p:bldP spid="87" grpId="0"/>
      <p:bldP spid="87" grpId="1"/>
      <p:bldP spid="90" grpId="0" animBg="1"/>
      <p:bldP spid="9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468586" y="1721484"/>
            <a:ext cx="29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4966758" y="2393015"/>
            <a:ext cx="838472" cy="1105430"/>
          </a:xfrm>
          <a:custGeom>
            <a:avLst/>
            <a:gdLst>
              <a:gd name="T0" fmla="*/ 1006 w 2917"/>
              <a:gd name="T1" fmla="*/ 0 h 3850"/>
              <a:gd name="T2" fmla="*/ 797 w 2917"/>
              <a:gd name="T3" fmla="*/ 449 h 3850"/>
              <a:gd name="T4" fmla="*/ 555 w 2917"/>
              <a:gd name="T5" fmla="*/ 1755 h 3850"/>
              <a:gd name="T6" fmla="*/ 555 w 2917"/>
              <a:gd name="T7" fmla="*/ 1882 h 3850"/>
              <a:gd name="T8" fmla="*/ 354 w 2917"/>
              <a:gd name="T9" fmla="*/ 1882 h 3850"/>
              <a:gd name="T10" fmla="*/ 159 w 2917"/>
              <a:gd name="T11" fmla="*/ 2270 h 3850"/>
              <a:gd name="T12" fmla="*/ 1171 w 2917"/>
              <a:gd name="T13" fmla="*/ 3636 h 3850"/>
              <a:gd name="T14" fmla="*/ 1747 w 2917"/>
              <a:gd name="T15" fmla="*/ 3636 h 3850"/>
              <a:gd name="T16" fmla="*/ 2759 w 2917"/>
              <a:gd name="T17" fmla="*/ 2270 h 3850"/>
              <a:gd name="T18" fmla="*/ 2563 w 2917"/>
              <a:gd name="T19" fmla="*/ 1882 h 3850"/>
              <a:gd name="T20" fmla="*/ 2367 w 2917"/>
              <a:gd name="T21" fmla="*/ 1882 h 3850"/>
              <a:gd name="T22" fmla="*/ 2367 w 2917"/>
              <a:gd name="T23" fmla="*/ 1783 h 3850"/>
              <a:gd name="T24" fmla="*/ 2366 w 2917"/>
              <a:gd name="T25" fmla="*/ 1731 h 3850"/>
              <a:gd name="T26" fmla="*/ 2510 w 2917"/>
              <a:gd name="T27" fmla="*/ 1040 h 3850"/>
              <a:gd name="T28" fmla="*/ 2574 w 2917"/>
              <a:gd name="T29" fmla="*/ 905 h 3850"/>
              <a:gd name="T30" fmla="*/ 1006 w 2917"/>
              <a:gd name="T31" fmla="*/ 0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17" h="3850">
                <a:moveTo>
                  <a:pt x="1006" y="0"/>
                </a:moveTo>
                <a:cubicBezTo>
                  <a:pt x="926" y="144"/>
                  <a:pt x="856" y="294"/>
                  <a:pt x="797" y="449"/>
                </a:cubicBezTo>
                <a:cubicBezTo>
                  <a:pt x="641" y="854"/>
                  <a:pt x="555" y="1295"/>
                  <a:pt x="555" y="1755"/>
                </a:cubicBezTo>
                <a:lnTo>
                  <a:pt x="555" y="1882"/>
                </a:lnTo>
                <a:lnTo>
                  <a:pt x="354" y="1882"/>
                </a:lnTo>
                <a:cubicBezTo>
                  <a:pt x="88" y="1882"/>
                  <a:pt x="0" y="2057"/>
                  <a:pt x="159" y="2270"/>
                </a:cubicBezTo>
                <a:lnTo>
                  <a:pt x="1171" y="3636"/>
                </a:lnTo>
                <a:cubicBezTo>
                  <a:pt x="1329" y="3850"/>
                  <a:pt x="1588" y="3850"/>
                  <a:pt x="1747" y="3636"/>
                </a:cubicBezTo>
                <a:lnTo>
                  <a:pt x="2759" y="2270"/>
                </a:lnTo>
                <a:cubicBezTo>
                  <a:pt x="2917" y="2057"/>
                  <a:pt x="2829" y="1882"/>
                  <a:pt x="2563" y="1882"/>
                </a:cubicBezTo>
                <a:lnTo>
                  <a:pt x="2367" y="1882"/>
                </a:lnTo>
                <a:lnTo>
                  <a:pt x="2367" y="1783"/>
                </a:lnTo>
                <a:cubicBezTo>
                  <a:pt x="2367" y="1764"/>
                  <a:pt x="2366" y="1750"/>
                  <a:pt x="2366" y="1731"/>
                </a:cubicBezTo>
                <a:cubicBezTo>
                  <a:pt x="2369" y="1486"/>
                  <a:pt x="2420" y="1253"/>
                  <a:pt x="2510" y="1040"/>
                </a:cubicBezTo>
                <a:cubicBezTo>
                  <a:pt x="2530" y="994"/>
                  <a:pt x="2551" y="949"/>
                  <a:pt x="2574" y="905"/>
                </a:cubicBezTo>
                <a:lnTo>
                  <a:pt x="1006" y="0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3" name="Freeform 24"/>
          <p:cNvSpPr/>
          <p:nvPr/>
        </p:nvSpPr>
        <p:spPr bwMode="auto">
          <a:xfrm>
            <a:off x="5280088" y="1847821"/>
            <a:ext cx="1392440" cy="762019"/>
          </a:xfrm>
          <a:custGeom>
            <a:avLst/>
            <a:gdLst>
              <a:gd name="T0" fmla="*/ 4839 w 4839"/>
              <a:gd name="T1" fmla="*/ 435 h 2651"/>
              <a:gd name="T2" fmla="*/ 4744 w 4839"/>
              <a:gd name="T3" fmla="*/ 385 h 2651"/>
              <a:gd name="T4" fmla="*/ 3113 w 4839"/>
              <a:gd name="T5" fmla="*/ 0 h 2651"/>
              <a:gd name="T6" fmla="*/ 1637 w 4839"/>
              <a:gd name="T7" fmla="*/ 312 h 2651"/>
              <a:gd name="T8" fmla="*/ 0 w 4839"/>
              <a:gd name="T9" fmla="*/ 1745 h 2651"/>
              <a:gd name="T10" fmla="*/ 1569 w 4839"/>
              <a:gd name="T11" fmla="*/ 2651 h 2651"/>
              <a:gd name="T12" fmla="*/ 2376 w 4839"/>
              <a:gd name="T13" fmla="*/ 1965 h 2651"/>
              <a:gd name="T14" fmla="*/ 2506 w 4839"/>
              <a:gd name="T15" fmla="*/ 1914 h 2651"/>
              <a:gd name="T16" fmla="*/ 3113 w 4839"/>
              <a:gd name="T17" fmla="*/ 1811 h 2651"/>
              <a:gd name="T18" fmla="*/ 3838 w 4839"/>
              <a:gd name="T19" fmla="*/ 1960 h 2651"/>
              <a:gd name="T20" fmla="*/ 3933 w 4839"/>
              <a:gd name="T21" fmla="*/ 2004 h 2651"/>
              <a:gd name="T22" fmla="*/ 4839 w 4839"/>
              <a:gd name="T23" fmla="*/ 43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39" h="2651">
                <a:moveTo>
                  <a:pt x="4839" y="435"/>
                </a:moveTo>
                <a:cubicBezTo>
                  <a:pt x="4808" y="418"/>
                  <a:pt x="4776" y="401"/>
                  <a:pt x="4744" y="385"/>
                </a:cubicBezTo>
                <a:cubicBezTo>
                  <a:pt x="4253" y="139"/>
                  <a:pt x="3699" y="0"/>
                  <a:pt x="3113" y="0"/>
                </a:cubicBezTo>
                <a:cubicBezTo>
                  <a:pt x="2588" y="0"/>
                  <a:pt x="2088" y="112"/>
                  <a:pt x="1637" y="312"/>
                </a:cubicBezTo>
                <a:cubicBezTo>
                  <a:pt x="962" y="612"/>
                  <a:pt x="387" y="1116"/>
                  <a:pt x="0" y="1745"/>
                </a:cubicBezTo>
                <a:lnTo>
                  <a:pt x="1569" y="2651"/>
                </a:lnTo>
                <a:cubicBezTo>
                  <a:pt x="1764" y="2350"/>
                  <a:pt x="2045" y="2110"/>
                  <a:pt x="2376" y="1965"/>
                </a:cubicBezTo>
                <a:cubicBezTo>
                  <a:pt x="2419" y="1946"/>
                  <a:pt x="2462" y="1929"/>
                  <a:pt x="2506" y="1914"/>
                </a:cubicBezTo>
                <a:cubicBezTo>
                  <a:pt x="2696" y="1847"/>
                  <a:pt x="2900" y="1811"/>
                  <a:pt x="3113" y="1811"/>
                </a:cubicBezTo>
                <a:cubicBezTo>
                  <a:pt x="3370" y="1811"/>
                  <a:pt x="3616" y="1864"/>
                  <a:pt x="3838" y="1960"/>
                </a:cubicBezTo>
                <a:cubicBezTo>
                  <a:pt x="3870" y="1974"/>
                  <a:pt x="3902" y="1989"/>
                  <a:pt x="3933" y="2004"/>
                </a:cubicBezTo>
                <a:lnTo>
                  <a:pt x="4839" y="435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25"/>
          <p:cNvSpPr/>
          <p:nvPr/>
        </p:nvSpPr>
        <p:spPr bwMode="auto">
          <a:xfrm>
            <a:off x="6455704" y="1998220"/>
            <a:ext cx="769539" cy="1392440"/>
          </a:xfrm>
          <a:custGeom>
            <a:avLst/>
            <a:gdLst>
              <a:gd name="T0" fmla="*/ 2190 w 2678"/>
              <a:gd name="T1" fmla="*/ 4846 h 4846"/>
              <a:gd name="T2" fmla="*/ 2678 w 2678"/>
              <a:gd name="T3" fmla="*/ 3129 h 4846"/>
              <a:gd name="T4" fmla="*/ 2470 w 2678"/>
              <a:gd name="T5" fmla="*/ 1915 h 4846"/>
              <a:gd name="T6" fmla="*/ 905 w 2678"/>
              <a:gd name="T7" fmla="*/ 0 h 4846"/>
              <a:gd name="T8" fmla="*/ 0 w 2678"/>
              <a:gd name="T9" fmla="*/ 1568 h 4846"/>
              <a:gd name="T10" fmla="*/ 763 w 2678"/>
              <a:gd name="T11" fmla="*/ 2520 h 4846"/>
              <a:gd name="T12" fmla="*/ 779 w 2678"/>
              <a:gd name="T13" fmla="*/ 2566 h 4846"/>
              <a:gd name="T14" fmla="*/ 867 w 2678"/>
              <a:gd name="T15" fmla="*/ 3129 h 4846"/>
              <a:gd name="T16" fmla="*/ 628 w 2678"/>
              <a:gd name="T17" fmla="*/ 3926 h 4846"/>
              <a:gd name="T18" fmla="*/ 619 w 2678"/>
              <a:gd name="T19" fmla="*/ 3939 h 4846"/>
              <a:gd name="T20" fmla="*/ 2190 w 2678"/>
              <a:gd name="T21" fmla="*/ 4846 h 4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8" h="4846">
                <a:moveTo>
                  <a:pt x="2190" y="4846"/>
                </a:moveTo>
                <a:cubicBezTo>
                  <a:pt x="2475" y="4387"/>
                  <a:pt x="2678" y="3830"/>
                  <a:pt x="2678" y="3129"/>
                </a:cubicBezTo>
                <a:cubicBezTo>
                  <a:pt x="2678" y="2704"/>
                  <a:pt x="2604" y="2295"/>
                  <a:pt x="2470" y="1915"/>
                </a:cubicBezTo>
                <a:cubicBezTo>
                  <a:pt x="2185" y="1110"/>
                  <a:pt x="1626" y="434"/>
                  <a:pt x="905" y="0"/>
                </a:cubicBezTo>
                <a:lnTo>
                  <a:pt x="0" y="1568"/>
                </a:lnTo>
                <a:cubicBezTo>
                  <a:pt x="351" y="1788"/>
                  <a:pt x="623" y="2123"/>
                  <a:pt x="763" y="2520"/>
                </a:cubicBezTo>
                <a:cubicBezTo>
                  <a:pt x="769" y="2535"/>
                  <a:pt x="774" y="2551"/>
                  <a:pt x="779" y="2566"/>
                </a:cubicBezTo>
                <a:cubicBezTo>
                  <a:pt x="836" y="2744"/>
                  <a:pt x="867" y="2933"/>
                  <a:pt x="867" y="3129"/>
                </a:cubicBezTo>
                <a:cubicBezTo>
                  <a:pt x="867" y="3440"/>
                  <a:pt x="782" y="3690"/>
                  <a:pt x="628" y="3926"/>
                </a:cubicBezTo>
                <a:cubicBezTo>
                  <a:pt x="626" y="3930"/>
                  <a:pt x="622" y="3935"/>
                  <a:pt x="619" y="3939"/>
                </a:cubicBezTo>
                <a:lnTo>
                  <a:pt x="2190" y="4846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5" name="Freeform 26"/>
          <p:cNvSpPr/>
          <p:nvPr/>
        </p:nvSpPr>
        <p:spPr bwMode="auto">
          <a:xfrm>
            <a:off x="6007015" y="3170075"/>
            <a:ext cx="1050283" cy="1155562"/>
          </a:xfrm>
          <a:custGeom>
            <a:avLst/>
            <a:gdLst>
              <a:gd name="T0" fmla="*/ 1403 w 3656"/>
              <a:gd name="T1" fmla="*/ 676 h 4019"/>
              <a:gd name="T2" fmla="*/ 744 w 3656"/>
              <a:gd name="T3" fmla="*/ 1318 h 4019"/>
              <a:gd name="T4" fmla="*/ 0 w 3656"/>
              <a:gd name="T5" fmla="*/ 3113 h 4019"/>
              <a:gd name="T6" fmla="*/ 906 w 3656"/>
              <a:gd name="T7" fmla="*/ 4019 h 4019"/>
              <a:gd name="T8" fmla="*/ 1811 w 3656"/>
              <a:gd name="T9" fmla="*/ 3113 h 4019"/>
              <a:gd name="T10" fmla="*/ 2185 w 3656"/>
              <a:gd name="T11" fmla="*/ 2427 h 4019"/>
              <a:gd name="T12" fmla="*/ 2616 w 3656"/>
              <a:gd name="T13" fmla="*/ 2021 h 4019"/>
              <a:gd name="T14" fmla="*/ 3656 w 3656"/>
              <a:gd name="T15" fmla="*/ 911 h 4019"/>
              <a:gd name="T16" fmla="*/ 2078 w 3656"/>
              <a:gd name="T17" fmla="*/ 0 h 4019"/>
              <a:gd name="T18" fmla="*/ 1403 w 3656"/>
              <a:gd name="T19" fmla="*/ 676 h 4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56" h="4019">
                <a:moveTo>
                  <a:pt x="1403" y="676"/>
                </a:moveTo>
                <a:cubicBezTo>
                  <a:pt x="1189" y="869"/>
                  <a:pt x="957" y="1079"/>
                  <a:pt x="744" y="1318"/>
                </a:cubicBezTo>
                <a:cubicBezTo>
                  <a:pt x="336" y="1776"/>
                  <a:pt x="0" y="2343"/>
                  <a:pt x="0" y="3113"/>
                </a:cubicBezTo>
                <a:cubicBezTo>
                  <a:pt x="0" y="3613"/>
                  <a:pt x="405" y="4019"/>
                  <a:pt x="906" y="4019"/>
                </a:cubicBezTo>
                <a:cubicBezTo>
                  <a:pt x="1406" y="4019"/>
                  <a:pt x="1811" y="3613"/>
                  <a:pt x="1811" y="3113"/>
                </a:cubicBezTo>
                <a:cubicBezTo>
                  <a:pt x="1811" y="2884"/>
                  <a:pt x="1928" y="2691"/>
                  <a:pt x="2185" y="2427"/>
                </a:cubicBezTo>
                <a:cubicBezTo>
                  <a:pt x="2300" y="2309"/>
                  <a:pt x="2443" y="2177"/>
                  <a:pt x="2616" y="2021"/>
                </a:cubicBezTo>
                <a:cubicBezTo>
                  <a:pt x="2949" y="1721"/>
                  <a:pt x="3340" y="1367"/>
                  <a:pt x="3656" y="911"/>
                </a:cubicBezTo>
                <a:lnTo>
                  <a:pt x="2078" y="0"/>
                </a:lnTo>
                <a:cubicBezTo>
                  <a:pt x="1907" y="216"/>
                  <a:pt x="1678" y="428"/>
                  <a:pt x="1403" y="676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6084721" y="2648693"/>
            <a:ext cx="281998" cy="599088"/>
          </a:xfrm>
          <a:custGeom>
            <a:avLst/>
            <a:gdLst>
              <a:gd name="T0" fmla="*/ 378 w 977"/>
              <a:gd name="T1" fmla="*/ 550 h 2086"/>
              <a:gd name="T2" fmla="*/ 390 w 977"/>
              <a:gd name="T3" fmla="*/ 531 h 2086"/>
              <a:gd name="T4" fmla="*/ 375 w 977"/>
              <a:gd name="T5" fmla="*/ 506 h 2086"/>
              <a:gd name="T6" fmla="*/ 351 w 977"/>
              <a:gd name="T7" fmla="*/ 506 h 2086"/>
              <a:gd name="T8" fmla="*/ 336 w 977"/>
              <a:gd name="T9" fmla="*/ 531 h 2086"/>
              <a:gd name="T10" fmla="*/ 348 w 977"/>
              <a:gd name="T11" fmla="*/ 550 h 2086"/>
              <a:gd name="T12" fmla="*/ 378 w 977"/>
              <a:gd name="T13" fmla="*/ 550 h 2086"/>
              <a:gd name="T14" fmla="*/ 939 w 977"/>
              <a:gd name="T15" fmla="*/ 151 h 2086"/>
              <a:gd name="T16" fmla="*/ 933 w 977"/>
              <a:gd name="T17" fmla="*/ 148 h 2086"/>
              <a:gd name="T18" fmla="*/ 817 w 977"/>
              <a:gd name="T19" fmla="*/ 175 h 2086"/>
              <a:gd name="T20" fmla="*/ 611 w 977"/>
              <a:gd name="T21" fmla="*/ 485 h 2086"/>
              <a:gd name="T22" fmla="*/ 538 w 977"/>
              <a:gd name="T23" fmla="*/ 519 h 2086"/>
              <a:gd name="T24" fmla="*/ 538 w 977"/>
              <a:gd name="T25" fmla="*/ 519 h 2086"/>
              <a:gd name="T26" fmla="*/ 487 w 977"/>
              <a:gd name="T27" fmla="*/ 520 h 2086"/>
              <a:gd name="T28" fmla="*/ 487 w 977"/>
              <a:gd name="T29" fmla="*/ 520 h 2086"/>
              <a:gd name="T30" fmla="*/ 363 w 977"/>
              <a:gd name="T31" fmla="*/ 735 h 2086"/>
              <a:gd name="T32" fmla="*/ 238 w 977"/>
              <a:gd name="T33" fmla="*/ 518 h 2086"/>
              <a:gd name="T34" fmla="*/ 0 w 977"/>
              <a:gd name="T35" fmla="*/ 741 h 2086"/>
              <a:gd name="T36" fmla="*/ 0 w 977"/>
              <a:gd name="T37" fmla="*/ 1267 h 2086"/>
              <a:gd name="T38" fmla="*/ 80 w 977"/>
              <a:gd name="T39" fmla="*/ 1346 h 2086"/>
              <a:gd name="T40" fmla="*/ 110 w 977"/>
              <a:gd name="T41" fmla="*/ 1346 h 2086"/>
              <a:gd name="T42" fmla="*/ 110 w 977"/>
              <a:gd name="T43" fmla="*/ 801 h 2086"/>
              <a:gd name="T44" fmla="*/ 124 w 977"/>
              <a:gd name="T45" fmla="*/ 787 h 2086"/>
              <a:gd name="T46" fmla="*/ 138 w 977"/>
              <a:gd name="T47" fmla="*/ 801 h 2086"/>
              <a:gd name="T48" fmla="*/ 138 w 977"/>
              <a:gd name="T49" fmla="*/ 2019 h 2086"/>
              <a:gd name="T50" fmla="*/ 232 w 977"/>
              <a:gd name="T51" fmla="*/ 2086 h 2086"/>
              <a:gd name="T52" fmla="*/ 235 w 977"/>
              <a:gd name="T53" fmla="*/ 2086 h 2086"/>
              <a:gd name="T54" fmla="*/ 334 w 977"/>
              <a:gd name="T55" fmla="*/ 2000 h 2086"/>
              <a:gd name="T56" fmla="*/ 334 w 977"/>
              <a:gd name="T57" fmla="*/ 1346 h 2086"/>
              <a:gd name="T58" fmla="*/ 386 w 977"/>
              <a:gd name="T59" fmla="*/ 1346 h 2086"/>
              <a:gd name="T60" fmla="*/ 386 w 977"/>
              <a:gd name="T61" fmla="*/ 2000 h 2086"/>
              <a:gd name="T62" fmla="*/ 486 w 977"/>
              <a:gd name="T63" fmla="*/ 2086 h 2086"/>
              <a:gd name="T64" fmla="*/ 488 w 977"/>
              <a:gd name="T65" fmla="*/ 2086 h 2086"/>
              <a:gd name="T66" fmla="*/ 582 w 977"/>
              <a:gd name="T67" fmla="*/ 2019 h 2086"/>
              <a:gd name="T68" fmla="*/ 582 w 977"/>
              <a:gd name="T69" fmla="*/ 923 h 2086"/>
              <a:gd name="T70" fmla="*/ 588 w 977"/>
              <a:gd name="T71" fmla="*/ 829 h 2086"/>
              <a:gd name="T72" fmla="*/ 635 w 977"/>
              <a:gd name="T73" fmla="*/ 746 h 2086"/>
              <a:gd name="T74" fmla="*/ 946 w 977"/>
              <a:gd name="T75" fmla="*/ 270 h 2086"/>
              <a:gd name="T76" fmla="*/ 939 w 977"/>
              <a:gd name="T77" fmla="*/ 151 h 2086"/>
              <a:gd name="T78" fmla="*/ 362 w 977"/>
              <a:gd name="T79" fmla="*/ 462 h 2086"/>
              <a:gd name="T80" fmla="*/ 593 w 977"/>
              <a:gd name="T81" fmla="*/ 231 h 2086"/>
              <a:gd name="T82" fmla="*/ 362 w 977"/>
              <a:gd name="T83" fmla="*/ 0 h 2086"/>
              <a:gd name="T84" fmla="*/ 131 w 977"/>
              <a:gd name="T85" fmla="*/ 231 h 2086"/>
              <a:gd name="T86" fmla="*/ 362 w 977"/>
              <a:gd name="T87" fmla="*/ 462 h 2086"/>
              <a:gd name="T88" fmla="*/ 363 w 977"/>
              <a:gd name="T89" fmla="*/ 706 h 2086"/>
              <a:gd name="T90" fmla="*/ 405 w 977"/>
              <a:gd name="T91" fmla="*/ 634 h 2086"/>
              <a:gd name="T92" fmla="*/ 386 w 977"/>
              <a:gd name="T93" fmla="*/ 552 h 2086"/>
              <a:gd name="T94" fmla="*/ 385 w 977"/>
              <a:gd name="T95" fmla="*/ 553 h 2086"/>
              <a:gd name="T96" fmla="*/ 363 w 977"/>
              <a:gd name="T97" fmla="*/ 567 h 2086"/>
              <a:gd name="T98" fmla="*/ 341 w 977"/>
              <a:gd name="T99" fmla="*/ 553 h 2086"/>
              <a:gd name="T100" fmla="*/ 340 w 977"/>
              <a:gd name="T101" fmla="*/ 552 h 2086"/>
              <a:gd name="T102" fmla="*/ 321 w 977"/>
              <a:gd name="T103" fmla="*/ 634 h 2086"/>
              <a:gd name="T104" fmla="*/ 363 w 977"/>
              <a:gd name="T105" fmla="*/ 706 h 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7" h="2086">
                <a:moveTo>
                  <a:pt x="378" y="550"/>
                </a:moveTo>
                <a:lnTo>
                  <a:pt x="390" y="531"/>
                </a:lnTo>
                <a:cubicBezTo>
                  <a:pt x="399" y="517"/>
                  <a:pt x="392" y="506"/>
                  <a:pt x="375" y="506"/>
                </a:cubicBezTo>
                <a:lnTo>
                  <a:pt x="351" y="506"/>
                </a:lnTo>
                <a:cubicBezTo>
                  <a:pt x="335" y="506"/>
                  <a:pt x="328" y="517"/>
                  <a:pt x="336" y="531"/>
                </a:cubicBezTo>
                <a:lnTo>
                  <a:pt x="348" y="550"/>
                </a:lnTo>
                <a:cubicBezTo>
                  <a:pt x="356" y="563"/>
                  <a:pt x="370" y="563"/>
                  <a:pt x="378" y="550"/>
                </a:cubicBezTo>
                <a:close/>
                <a:moveTo>
                  <a:pt x="939" y="151"/>
                </a:moveTo>
                <a:lnTo>
                  <a:pt x="933" y="148"/>
                </a:lnTo>
                <a:cubicBezTo>
                  <a:pt x="897" y="124"/>
                  <a:pt x="840" y="139"/>
                  <a:pt x="817" y="175"/>
                </a:cubicBezTo>
                <a:lnTo>
                  <a:pt x="611" y="485"/>
                </a:lnTo>
                <a:cubicBezTo>
                  <a:pt x="584" y="519"/>
                  <a:pt x="566" y="519"/>
                  <a:pt x="538" y="519"/>
                </a:cubicBezTo>
                <a:cubicBezTo>
                  <a:pt x="538" y="519"/>
                  <a:pt x="538" y="519"/>
                  <a:pt x="538" y="519"/>
                </a:cubicBezTo>
                <a:cubicBezTo>
                  <a:pt x="531" y="519"/>
                  <a:pt x="487" y="520"/>
                  <a:pt x="487" y="520"/>
                </a:cubicBezTo>
                <a:cubicBezTo>
                  <a:pt x="487" y="520"/>
                  <a:pt x="487" y="520"/>
                  <a:pt x="487" y="520"/>
                </a:cubicBezTo>
                <a:lnTo>
                  <a:pt x="363" y="735"/>
                </a:lnTo>
                <a:lnTo>
                  <a:pt x="238" y="518"/>
                </a:lnTo>
                <a:cubicBezTo>
                  <a:pt x="99" y="553"/>
                  <a:pt x="0" y="642"/>
                  <a:pt x="0" y="741"/>
                </a:cubicBezTo>
                <a:lnTo>
                  <a:pt x="0" y="1267"/>
                </a:lnTo>
                <a:cubicBezTo>
                  <a:pt x="0" y="1311"/>
                  <a:pt x="36" y="1346"/>
                  <a:pt x="80" y="1346"/>
                </a:cubicBezTo>
                <a:lnTo>
                  <a:pt x="110" y="1346"/>
                </a:lnTo>
                <a:lnTo>
                  <a:pt x="110" y="801"/>
                </a:lnTo>
                <a:cubicBezTo>
                  <a:pt x="110" y="794"/>
                  <a:pt x="117" y="787"/>
                  <a:pt x="124" y="787"/>
                </a:cubicBezTo>
                <a:cubicBezTo>
                  <a:pt x="132" y="787"/>
                  <a:pt x="138" y="794"/>
                  <a:pt x="138" y="801"/>
                </a:cubicBezTo>
                <a:lnTo>
                  <a:pt x="138" y="2019"/>
                </a:lnTo>
                <a:cubicBezTo>
                  <a:pt x="152" y="2058"/>
                  <a:pt x="188" y="2086"/>
                  <a:pt x="232" y="2086"/>
                </a:cubicBezTo>
                <a:lnTo>
                  <a:pt x="235" y="2086"/>
                </a:lnTo>
                <a:cubicBezTo>
                  <a:pt x="289" y="2086"/>
                  <a:pt x="334" y="2055"/>
                  <a:pt x="334" y="2000"/>
                </a:cubicBezTo>
                <a:lnTo>
                  <a:pt x="334" y="1346"/>
                </a:lnTo>
                <a:lnTo>
                  <a:pt x="386" y="1346"/>
                </a:lnTo>
                <a:lnTo>
                  <a:pt x="386" y="2000"/>
                </a:lnTo>
                <a:cubicBezTo>
                  <a:pt x="386" y="2055"/>
                  <a:pt x="431" y="2086"/>
                  <a:pt x="486" y="2086"/>
                </a:cubicBezTo>
                <a:lnTo>
                  <a:pt x="488" y="2086"/>
                </a:lnTo>
                <a:cubicBezTo>
                  <a:pt x="532" y="2086"/>
                  <a:pt x="568" y="2058"/>
                  <a:pt x="582" y="2019"/>
                </a:cubicBezTo>
                <a:lnTo>
                  <a:pt x="582" y="923"/>
                </a:lnTo>
                <a:cubicBezTo>
                  <a:pt x="582" y="923"/>
                  <a:pt x="580" y="856"/>
                  <a:pt x="588" y="829"/>
                </a:cubicBezTo>
                <a:cubicBezTo>
                  <a:pt x="594" y="809"/>
                  <a:pt x="612" y="780"/>
                  <a:pt x="635" y="746"/>
                </a:cubicBezTo>
                <a:cubicBezTo>
                  <a:pt x="744" y="586"/>
                  <a:pt x="946" y="270"/>
                  <a:pt x="946" y="270"/>
                </a:cubicBezTo>
                <a:cubicBezTo>
                  <a:pt x="970" y="234"/>
                  <a:pt x="977" y="177"/>
                  <a:pt x="939" y="151"/>
                </a:cubicBezTo>
                <a:close/>
                <a:moveTo>
                  <a:pt x="362" y="462"/>
                </a:moveTo>
                <a:cubicBezTo>
                  <a:pt x="490" y="462"/>
                  <a:pt x="593" y="359"/>
                  <a:pt x="593" y="231"/>
                </a:cubicBezTo>
                <a:cubicBezTo>
                  <a:pt x="593" y="104"/>
                  <a:pt x="490" y="0"/>
                  <a:pt x="362" y="0"/>
                </a:cubicBezTo>
                <a:cubicBezTo>
                  <a:pt x="235" y="0"/>
                  <a:pt x="131" y="104"/>
                  <a:pt x="131" y="231"/>
                </a:cubicBezTo>
                <a:cubicBezTo>
                  <a:pt x="131" y="359"/>
                  <a:pt x="235" y="462"/>
                  <a:pt x="362" y="462"/>
                </a:cubicBezTo>
                <a:close/>
                <a:moveTo>
                  <a:pt x="363" y="706"/>
                </a:moveTo>
                <a:lnTo>
                  <a:pt x="405" y="634"/>
                </a:lnTo>
                <a:lnTo>
                  <a:pt x="386" y="552"/>
                </a:lnTo>
                <a:lnTo>
                  <a:pt x="385" y="553"/>
                </a:lnTo>
                <a:cubicBezTo>
                  <a:pt x="380" y="562"/>
                  <a:pt x="372" y="567"/>
                  <a:pt x="363" y="567"/>
                </a:cubicBezTo>
                <a:cubicBezTo>
                  <a:pt x="354" y="567"/>
                  <a:pt x="346" y="562"/>
                  <a:pt x="341" y="553"/>
                </a:cubicBezTo>
                <a:lnTo>
                  <a:pt x="340" y="552"/>
                </a:lnTo>
                <a:lnTo>
                  <a:pt x="321" y="634"/>
                </a:lnTo>
                <a:lnTo>
                  <a:pt x="363" y="706"/>
                </a:lnTo>
                <a:close/>
              </a:path>
            </a:pathLst>
          </a:custGeom>
          <a:solidFill>
            <a:srgbClr val="A823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882739" y="4506544"/>
            <a:ext cx="758654" cy="758654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1" name="矩形 50"/>
          <p:cNvSpPr/>
          <p:nvPr/>
        </p:nvSpPr>
        <p:spPr>
          <a:xfrm>
            <a:off x="1468586" y="2066453"/>
            <a:ext cx="312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468586" y="3580973"/>
            <a:ext cx="29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468586" y="3925942"/>
            <a:ext cx="312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707772" y="1721484"/>
            <a:ext cx="29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707772" y="2066453"/>
            <a:ext cx="312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707772" y="3580973"/>
            <a:ext cx="29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07772" y="3925942"/>
            <a:ext cx="3120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问题评估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49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4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49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49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1" grpId="0"/>
      <p:bldP spid="68" grpId="0"/>
      <p:bldP spid="69" grpId="0"/>
      <p:bldP spid="70" grpId="0"/>
      <p:bldP spid="71" grpId="0"/>
      <p:bldP spid="72" grpId="0"/>
      <p:bldP spid="73" grpId="0"/>
      <p:bldP spid="18" grpId="0"/>
      <p:bldP spid="18" grpId="1"/>
      <p:bldP spid="19" grpId="0" animBg="1"/>
      <p:bldP spid="1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4168275" y="1543126"/>
            <a:ext cx="3835587" cy="3835587"/>
          </a:xfrm>
          <a:prstGeom prst="ellipse">
            <a:avLst/>
          </a:prstGeom>
          <a:noFill/>
          <a:ln w="12700" cap="flat" cmpd="sng" algn="ctr">
            <a:solidFill>
              <a:srgbClr val="A823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511824" y="1761850"/>
            <a:ext cx="592528" cy="59252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87648" y="1761850"/>
            <a:ext cx="592528" cy="59252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919296" y="3144891"/>
            <a:ext cx="592528" cy="59252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695876" y="3164655"/>
            <a:ext cx="592528" cy="59252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11824" y="4537492"/>
            <a:ext cx="592528" cy="59252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66637" y="4544057"/>
            <a:ext cx="592528" cy="59252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59625" y="2105042"/>
            <a:ext cx="1652886" cy="2711754"/>
            <a:chOff x="8631953" y="1679412"/>
            <a:chExt cx="2419633" cy="3969693"/>
          </a:xfrm>
          <a:solidFill>
            <a:srgbClr val="002060"/>
          </a:solidFill>
        </p:grpSpPr>
        <p:sp>
          <p:nvSpPr>
            <p:cNvPr id="37" name="Freeform 22"/>
            <p:cNvSpPr/>
            <p:nvPr/>
          </p:nvSpPr>
          <p:spPr bwMode="auto">
            <a:xfrm>
              <a:off x="9968359" y="1846062"/>
              <a:ext cx="1069" cy="0"/>
            </a:xfrm>
            <a:custGeom>
              <a:avLst/>
              <a:gdLst>
                <a:gd name="T0" fmla="*/ 0 w 4"/>
                <a:gd name="T1" fmla="*/ 2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0" y="0"/>
                    <a:pt x="2" y="0"/>
                    <a:pt x="2" y="0"/>
                  </a:cubicBez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234D"/>
            </a:solidFill>
            <a:ln w="25400">
              <a:solidFill>
                <a:srgbClr val="FFFFFF"/>
              </a:solidFill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9714110" y="1846062"/>
              <a:ext cx="0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234D"/>
            </a:solidFill>
            <a:ln w="25400">
              <a:solidFill>
                <a:srgbClr val="FFFFFF"/>
              </a:solidFill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8631953" y="1679412"/>
              <a:ext cx="2419633" cy="3114009"/>
            </a:xfrm>
            <a:custGeom>
              <a:avLst/>
              <a:gdLst>
                <a:gd name="T0" fmla="*/ 15500 w 17509"/>
                <a:gd name="T1" fmla="*/ 12945 h 22569"/>
                <a:gd name="T2" fmla="*/ 13648 w 17509"/>
                <a:gd name="T3" fmla="*/ 15646 h 22569"/>
                <a:gd name="T4" fmla="*/ 12686 w 17509"/>
                <a:gd name="T5" fmla="*/ 16707 h 22569"/>
                <a:gd name="T6" fmla="*/ 12045 w 17509"/>
                <a:gd name="T7" fmla="*/ 18000 h 22569"/>
                <a:gd name="T8" fmla="*/ 11850 w 17509"/>
                <a:gd name="T9" fmla="*/ 20372 h 22569"/>
                <a:gd name="T10" fmla="*/ 11851 w 17509"/>
                <a:gd name="T11" fmla="*/ 20445 h 22569"/>
                <a:gd name="T12" fmla="*/ 11209 w 17509"/>
                <a:gd name="T13" fmla="*/ 21086 h 22569"/>
                <a:gd name="T14" fmla="*/ 6299 w 17509"/>
                <a:gd name="T15" fmla="*/ 21086 h 22569"/>
                <a:gd name="T16" fmla="*/ 5844 w 17509"/>
                <a:gd name="T17" fmla="*/ 20897 h 22569"/>
                <a:gd name="T18" fmla="*/ 5657 w 17509"/>
                <a:gd name="T19" fmla="*/ 20445 h 22569"/>
                <a:gd name="T20" fmla="*/ 5657 w 17509"/>
                <a:gd name="T21" fmla="*/ 20369 h 22569"/>
                <a:gd name="T22" fmla="*/ 5462 w 17509"/>
                <a:gd name="T23" fmla="*/ 18000 h 22569"/>
                <a:gd name="T24" fmla="*/ 5094 w 17509"/>
                <a:gd name="T25" fmla="*/ 17092 h 22569"/>
                <a:gd name="T26" fmla="*/ 4029 w 17509"/>
                <a:gd name="T27" fmla="*/ 15822 h 22569"/>
                <a:gd name="T28" fmla="*/ 2329 w 17509"/>
                <a:gd name="T29" fmla="*/ 13637 h 22569"/>
                <a:gd name="T30" fmla="*/ 1484 w 17509"/>
                <a:gd name="T31" fmla="*/ 9931 h 22569"/>
                <a:gd name="T32" fmla="*/ 2954 w 17509"/>
                <a:gd name="T33" fmla="*/ 5541 h 22569"/>
                <a:gd name="T34" fmla="*/ 6683 w 17509"/>
                <a:gd name="T35" fmla="*/ 2948 h 22569"/>
                <a:gd name="T36" fmla="*/ 6868 w 17509"/>
                <a:gd name="T37" fmla="*/ 2892 h 22569"/>
                <a:gd name="T38" fmla="*/ 7985 w 17509"/>
                <a:gd name="T39" fmla="*/ 2684 h 22569"/>
                <a:gd name="T40" fmla="*/ 7987 w 17509"/>
                <a:gd name="T41" fmla="*/ 2684 h 22569"/>
                <a:gd name="T42" fmla="*/ 8059 w 17509"/>
                <a:gd name="T43" fmla="*/ 2676 h 22569"/>
                <a:gd name="T44" fmla="*/ 8716 w 17509"/>
                <a:gd name="T45" fmla="*/ 2639 h 22569"/>
                <a:gd name="T46" fmla="*/ 8755 w 17509"/>
                <a:gd name="T47" fmla="*/ 2643 h 22569"/>
                <a:gd name="T48" fmla="*/ 8793 w 17509"/>
                <a:gd name="T49" fmla="*/ 2641 h 22569"/>
                <a:gd name="T50" fmla="*/ 9450 w 17509"/>
                <a:gd name="T51" fmla="*/ 2676 h 22569"/>
                <a:gd name="T52" fmla="*/ 9448 w 17509"/>
                <a:gd name="T53" fmla="*/ 2676 h 22569"/>
                <a:gd name="T54" fmla="*/ 9520 w 17509"/>
                <a:gd name="T55" fmla="*/ 2684 h 22569"/>
                <a:gd name="T56" fmla="*/ 9522 w 17509"/>
                <a:gd name="T57" fmla="*/ 2684 h 22569"/>
                <a:gd name="T58" fmla="*/ 10638 w 17509"/>
                <a:gd name="T59" fmla="*/ 2892 h 22569"/>
                <a:gd name="T60" fmla="*/ 10825 w 17509"/>
                <a:gd name="T61" fmla="*/ 2948 h 22569"/>
                <a:gd name="T62" fmla="*/ 14553 w 17509"/>
                <a:gd name="T63" fmla="*/ 5541 h 22569"/>
                <a:gd name="T64" fmla="*/ 16023 w 17509"/>
                <a:gd name="T65" fmla="*/ 9931 h 22569"/>
                <a:gd name="T66" fmla="*/ 15500 w 17509"/>
                <a:gd name="T67" fmla="*/ 12945 h 22569"/>
                <a:gd name="T68" fmla="*/ 17507 w 17509"/>
                <a:gd name="T69" fmla="*/ 9931 h 22569"/>
                <a:gd name="T70" fmla="*/ 15734 w 17509"/>
                <a:gd name="T71" fmla="*/ 4645 h 22569"/>
                <a:gd name="T72" fmla="*/ 1773 w 17509"/>
                <a:gd name="T73" fmla="*/ 4645 h 22569"/>
                <a:gd name="T74" fmla="*/ 0 w 17509"/>
                <a:gd name="T75" fmla="*/ 9931 h 22569"/>
                <a:gd name="T76" fmla="*/ 628 w 17509"/>
                <a:gd name="T77" fmla="*/ 13491 h 22569"/>
                <a:gd name="T78" fmla="*/ 2782 w 17509"/>
                <a:gd name="T79" fmla="*/ 16665 h 22569"/>
                <a:gd name="T80" fmla="*/ 3655 w 17509"/>
                <a:gd name="T81" fmla="*/ 17623 h 22569"/>
                <a:gd name="T82" fmla="*/ 4005 w 17509"/>
                <a:gd name="T83" fmla="*/ 18273 h 22569"/>
                <a:gd name="T84" fmla="*/ 4174 w 17509"/>
                <a:gd name="T85" fmla="*/ 20369 h 22569"/>
                <a:gd name="T86" fmla="*/ 4174 w 17509"/>
                <a:gd name="T87" fmla="*/ 20420 h 22569"/>
                <a:gd name="T88" fmla="*/ 4174 w 17509"/>
                <a:gd name="T89" fmla="*/ 20435 h 22569"/>
                <a:gd name="T90" fmla="*/ 4174 w 17509"/>
                <a:gd name="T91" fmla="*/ 20440 h 22569"/>
                <a:gd name="T92" fmla="*/ 4174 w 17509"/>
                <a:gd name="T93" fmla="*/ 20445 h 22569"/>
                <a:gd name="T94" fmla="*/ 6299 w 17509"/>
                <a:gd name="T95" fmla="*/ 22569 h 22569"/>
                <a:gd name="T96" fmla="*/ 11209 w 17509"/>
                <a:gd name="T97" fmla="*/ 22569 h 22569"/>
                <a:gd name="T98" fmla="*/ 13333 w 17509"/>
                <a:gd name="T99" fmla="*/ 20445 h 22569"/>
                <a:gd name="T100" fmla="*/ 13333 w 17509"/>
                <a:gd name="T101" fmla="*/ 20440 h 22569"/>
                <a:gd name="T102" fmla="*/ 13333 w 17509"/>
                <a:gd name="T103" fmla="*/ 20434 h 22569"/>
                <a:gd name="T104" fmla="*/ 13333 w 17509"/>
                <a:gd name="T105" fmla="*/ 20420 h 22569"/>
                <a:gd name="T106" fmla="*/ 13333 w 17509"/>
                <a:gd name="T107" fmla="*/ 20372 h 22569"/>
                <a:gd name="T108" fmla="*/ 13503 w 17509"/>
                <a:gd name="T109" fmla="*/ 18274 h 22569"/>
                <a:gd name="T110" fmla="*/ 13673 w 17509"/>
                <a:gd name="T111" fmla="*/ 17875 h 22569"/>
                <a:gd name="T112" fmla="*/ 14553 w 17509"/>
                <a:gd name="T113" fmla="*/ 16847 h 22569"/>
                <a:gd name="T114" fmla="*/ 16486 w 17509"/>
                <a:gd name="T115" fmla="*/ 14338 h 22569"/>
                <a:gd name="T116" fmla="*/ 17507 w 17509"/>
                <a:gd name="T117" fmla="*/ 9931 h 2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09" h="22569">
                  <a:moveTo>
                    <a:pt x="15500" y="12945"/>
                  </a:moveTo>
                  <a:cubicBezTo>
                    <a:pt x="15031" y="14128"/>
                    <a:pt x="14327" y="14928"/>
                    <a:pt x="13648" y="15646"/>
                  </a:cubicBezTo>
                  <a:cubicBezTo>
                    <a:pt x="13309" y="16005"/>
                    <a:pt x="12976" y="16339"/>
                    <a:pt x="12686" y="16707"/>
                  </a:cubicBezTo>
                  <a:cubicBezTo>
                    <a:pt x="12399" y="17072"/>
                    <a:pt x="12143" y="17489"/>
                    <a:pt x="12045" y="18000"/>
                  </a:cubicBezTo>
                  <a:cubicBezTo>
                    <a:pt x="11859" y="18996"/>
                    <a:pt x="11852" y="20066"/>
                    <a:pt x="11850" y="20372"/>
                  </a:cubicBezTo>
                  <a:cubicBezTo>
                    <a:pt x="11850" y="20413"/>
                    <a:pt x="11851" y="20435"/>
                    <a:pt x="11851" y="20445"/>
                  </a:cubicBezTo>
                  <a:cubicBezTo>
                    <a:pt x="11849" y="20799"/>
                    <a:pt x="11564" y="21085"/>
                    <a:pt x="11209" y="21086"/>
                  </a:cubicBezTo>
                  <a:lnTo>
                    <a:pt x="6299" y="21086"/>
                  </a:lnTo>
                  <a:cubicBezTo>
                    <a:pt x="6119" y="21086"/>
                    <a:pt x="5962" y="21015"/>
                    <a:pt x="5844" y="20897"/>
                  </a:cubicBezTo>
                  <a:cubicBezTo>
                    <a:pt x="5727" y="20779"/>
                    <a:pt x="5657" y="20625"/>
                    <a:pt x="5657" y="20445"/>
                  </a:cubicBezTo>
                  <a:cubicBezTo>
                    <a:pt x="5657" y="20435"/>
                    <a:pt x="5657" y="20412"/>
                    <a:pt x="5657" y="20369"/>
                  </a:cubicBezTo>
                  <a:cubicBezTo>
                    <a:pt x="5656" y="20061"/>
                    <a:pt x="5647" y="18994"/>
                    <a:pt x="5462" y="18000"/>
                  </a:cubicBezTo>
                  <a:cubicBezTo>
                    <a:pt x="5398" y="17661"/>
                    <a:pt x="5261" y="17359"/>
                    <a:pt x="5094" y="17092"/>
                  </a:cubicBezTo>
                  <a:cubicBezTo>
                    <a:pt x="4798" y="16622"/>
                    <a:pt x="4420" y="16237"/>
                    <a:pt x="4029" y="15822"/>
                  </a:cubicBezTo>
                  <a:cubicBezTo>
                    <a:pt x="3439" y="15207"/>
                    <a:pt x="2815" y="14544"/>
                    <a:pt x="2329" y="13637"/>
                  </a:cubicBezTo>
                  <a:cubicBezTo>
                    <a:pt x="1845" y="12731"/>
                    <a:pt x="1485" y="11579"/>
                    <a:pt x="1484" y="9931"/>
                  </a:cubicBezTo>
                  <a:cubicBezTo>
                    <a:pt x="1484" y="8279"/>
                    <a:pt x="2030" y="6763"/>
                    <a:pt x="2954" y="5541"/>
                  </a:cubicBezTo>
                  <a:cubicBezTo>
                    <a:pt x="3879" y="4319"/>
                    <a:pt x="5180" y="3397"/>
                    <a:pt x="6683" y="2948"/>
                  </a:cubicBezTo>
                  <a:lnTo>
                    <a:pt x="6868" y="2892"/>
                  </a:lnTo>
                  <a:cubicBezTo>
                    <a:pt x="7230" y="2798"/>
                    <a:pt x="7602" y="2724"/>
                    <a:pt x="7985" y="2684"/>
                  </a:cubicBezTo>
                  <a:lnTo>
                    <a:pt x="7987" y="2684"/>
                  </a:lnTo>
                  <a:lnTo>
                    <a:pt x="8059" y="2676"/>
                  </a:lnTo>
                  <a:cubicBezTo>
                    <a:pt x="8283" y="2654"/>
                    <a:pt x="8501" y="2641"/>
                    <a:pt x="8716" y="2639"/>
                  </a:cubicBezTo>
                  <a:lnTo>
                    <a:pt x="8755" y="2643"/>
                  </a:lnTo>
                  <a:lnTo>
                    <a:pt x="8793" y="2641"/>
                  </a:lnTo>
                  <a:cubicBezTo>
                    <a:pt x="9007" y="2641"/>
                    <a:pt x="9226" y="2654"/>
                    <a:pt x="9450" y="2676"/>
                  </a:cubicBezTo>
                  <a:lnTo>
                    <a:pt x="9448" y="2676"/>
                  </a:lnTo>
                  <a:lnTo>
                    <a:pt x="9520" y="2684"/>
                  </a:lnTo>
                  <a:lnTo>
                    <a:pt x="9522" y="2684"/>
                  </a:lnTo>
                  <a:cubicBezTo>
                    <a:pt x="9905" y="2724"/>
                    <a:pt x="10277" y="2797"/>
                    <a:pt x="10638" y="2892"/>
                  </a:cubicBezTo>
                  <a:lnTo>
                    <a:pt x="10825" y="2948"/>
                  </a:lnTo>
                  <a:cubicBezTo>
                    <a:pt x="12327" y="3397"/>
                    <a:pt x="13628" y="4319"/>
                    <a:pt x="14553" y="5541"/>
                  </a:cubicBezTo>
                  <a:cubicBezTo>
                    <a:pt x="15476" y="6763"/>
                    <a:pt x="16023" y="8279"/>
                    <a:pt x="16023" y="9931"/>
                  </a:cubicBezTo>
                  <a:cubicBezTo>
                    <a:pt x="16023" y="11186"/>
                    <a:pt x="15812" y="12155"/>
                    <a:pt x="15500" y="12945"/>
                  </a:cubicBezTo>
                  <a:close/>
                  <a:moveTo>
                    <a:pt x="17507" y="9931"/>
                  </a:moveTo>
                  <a:cubicBezTo>
                    <a:pt x="17507" y="7948"/>
                    <a:pt x="16847" y="6114"/>
                    <a:pt x="15734" y="4645"/>
                  </a:cubicBezTo>
                  <a:cubicBezTo>
                    <a:pt x="12226" y="8"/>
                    <a:pt x="5290" y="0"/>
                    <a:pt x="1773" y="4645"/>
                  </a:cubicBezTo>
                  <a:cubicBezTo>
                    <a:pt x="661" y="6114"/>
                    <a:pt x="0" y="7948"/>
                    <a:pt x="0" y="9931"/>
                  </a:cubicBezTo>
                  <a:cubicBezTo>
                    <a:pt x="0" y="11354"/>
                    <a:pt x="245" y="12523"/>
                    <a:pt x="628" y="13491"/>
                  </a:cubicBezTo>
                  <a:cubicBezTo>
                    <a:pt x="1202" y="14942"/>
                    <a:pt x="2079" y="15922"/>
                    <a:pt x="2782" y="16665"/>
                  </a:cubicBezTo>
                  <a:cubicBezTo>
                    <a:pt x="3135" y="17036"/>
                    <a:pt x="3445" y="17353"/>
                    <a:pt x="3655" y="17623"/>
                  </a:cubicBezTo>
                  <a:cubicBezTo>
                    <a:pt x="3870" y="17895"/>
                    <a:pt x="3975" y="18106"/>
                    <a:pt x="4005" y="18273"/>
                  </a:cubicBezTo>
                  <a:cubicBezTo>
                    <a:pt x="4158" y="19085"/>
                    <a:pt x="4174" y="20109"/>
                    <a:pt x="4174" y="20369"/>
                  </a:cubicBezTo>
                  <a:lnTo>
                    <a:pt x="4174" y="20420"/>
                  </a:lnTo>
                  <a:lnTo>
                    <a:pt x="4174" y="20435"/>
                  </a:lnTo>
                  <a:lnTo>
                    <a:pt x="4174" y="20440"/>
                  </a:lnTo>
                  <a:lnTo>
                    <a:pt x="4174" y="20445"/>
                  </a:lnTo>
                  <a:cubicBezTo>
                    <a:pt x="4174" y="21620"/>
                    <a:pt x="5125" y="22568"/>
                    <a:pt x="6299" y="22569"/>
                  </a:cubicBezTo>
                  <a:lnTo>
                    <a:pt x="11209" y="22569"/>
                  </a:lnTo>
                  <a:cubicBezTo>
                    <a:pt x="12383" y="22568"/>
                    <a:pt x="13333" y="21618"/>
                    <a:pt x="13333" y="20445"/>
                  </a:cubicBezTo>
                  <a:lnTo>
                    <a:pt x="13333" y="20440"/>
                  </a:lnTo>
                  <a:lnTo>
                    <a:pt x="13333" y="20434"/>
                  </a:lnTo>
                  <a:lnTo>
                    <a:pt x="13333" y="20420"/>
                  </a:lnTo>
                  <a:lnTo>
                    <a:pt x="13333" y="20372"/>
                  </a:lnTo>
                  <a:cubicBezTo>
                    <a:pt x="13333" y="20115"/>
                    <a:pt x="13349" y="19088"/>
                    <a:pt x="13503" y="18274"/>
                  </a:cubicBezTo>
                  <a:cubicBezTo>
                    <a:pt x="13524" y="18161"/>
                    <a:pt x="13574" y="18033"/>
                    <a:pt x="13673" y="17875"/>
                  </a:cubicBezTo>
                  <a:cubicBezTo>
                    <a:pt x="13840" y="17600"/>
                    <a:pt x="14158" y="17258"/>
                    <a:pt x="14553" y="16847"/>
                  </a:cubicBezTo>
                  <a:cubicBezTo>
                    <a:pt x="15141" y="16228"/>
                    <a:pt x="15891" y="15448"/>
                    <a:pt x="16486" y="14338"/>
                  </a:cubicBezTo>
                  <a:cubicBezTo>
                    <a:pt x="17082" y="13230"/>
                    <a:pt x="17509" y="11799"/>
                    <a:pt x="17507" y="9931"/>
                  </a:cubicBezTo>
                  <a:close/>
                </a:path>
              </a:pathLst>
            </a:custGeom>
            <a:solidFill>
              <a:srgbClr val="A8234D"/>
            </a:solidFill>
            <a:ln w="25400">
              <a:solidFill>
                <a:srgbClr val="FFFFFF"/>
              </a:solidFill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9378674" y="4873541"/>
              <a:ext cx="925122" cy="252112"/>
            </a:xfrm>
            <a:custGeom>
              <a:avLst/>
              <a:gdLst>
                <a:gd name="T0" fmla="*/ 5785 w 6697"/>
                <a:gd name="T1" fmla="*/ 0 h 1826"/>
                <a:gd name="T2" fmla="*/ 914 w 6697"/>
                <a:gd name="T3" fmla="*/ 0 h 1826"/>
                <a:gd name="T4" fmla="*/ 0 w 6697"/>
                <a:gd name="T5" fmla="*/ 914 h 1826"/>
                <a:gd name="T6" fmla="*/ 914 w 6697"/>
                <a:gd name="T7" fmla="*/ 1826 h 1826"/>
                <a:gd name="T8" fmla="*/ 5785 w 6697"/>
                <a:gd name="T9" fmla="*/ 1826 h 1826"/>
                <a:gd name="T10" fmla="*/ 6697 w 6697"/>
                <a:gd name="T11" fmla="*/ 914 h 1826"/>
                <a:gd name="T12" fmla="*/ 5785 w 6697"/>
                <a:gd name="T13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6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4"/>
                  </a:cubicBezTo>
                  <a:cubicBezTo>
                    <a:pt x="0" y="1416"/>
                    <a:pt x="410" y="1826"/>
                    <a:pt x="914" y="1826"/>
                  </a:cubicBezTo>
                  <a:lnTo>
                    <a:pt x="5785" y="1826"/>
                  </a:lnTo>
                  <a:cubicBezTo>
                    <a:pt x="6288" y="1826"/>
                    <a:pt x="6697" y="1416"/>
                    <a:pt x="6697" y="914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solidFill>
              <a:srgbClr val="A8234D"/>
            </a:solidFill>
            <a:ln w="25400">
              <a:solidFill>
                <a:srgbClr val="FFFFFF"/>
              </a:solidFill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9378674" y="5191885"/>
              <a:ext cx="925122" cy="252112"/>
            </a:xfrm>
            <a:custGeom>
              <a:avLst/>
              <a:gdLst>
                <a:gd name="T0" fmla="*/ 5785 w 6697"/>
                <a:gd name="T1" fmla="*/ 0 h 1825"/>
                <a:gd name="T2" fmla="*/ 914 w 6697"/>
                <a:gd name="T3" fmla="*/ 0 h 1825"/>
                <a:gd name="T4" fmla="*/ 0 w 6697"/>
                <a:gd name="T5" fmla="*/ 911 h 1825"/>
                <a:gd name="T6" fmla="*/ 914 w 6697"/>
                <a:gd name="T7" fmla="*/ 1825 h 1825"/>
                <a:gd name="T8" fmla="*/ 5785 w 6697"/>
                <a:gd name="T9" fmla="*/ 1825 h 1825"/>
                <a:gd name="T10" fmla="*/ 6697 w 6697"/>
                <a:gd name="T11" fmla="*/ 911 h 1825"/>
                <a:gd name="T12" fmla="*/ 5785 w 6697"/>
                <a:gd name="T13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5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1"/>
                  </a:cubicBezTo>
                  <a:cubicBezTo>
                    <a:pt x="0" y="1416"/>
                    <a:pt x="410" y="1825"/>
                    <a:pt x="914" y="1825"/>
                  </a:cubicBezTo>
                  <a:lnTo>
                    <a:pt x="5785" y="1825"/>
                  </a:lnTo>
                  <a:cubicBezTo>
                    <a:pt x="6288" y="1825"/>
                    <a:pt x="6697" y="1416"/>
                    <a:pt x="6697" y="911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solidFill>
              <a:srgbClr val="A8234D"/>
            </a:solidFill>
            <a:ln w="25400">
              <a:solidFill>
                <a:srgbClr val="FFFFFF"/>
              </a:solidFill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9552802" y="5512366"/>
              <a:ext cx="576866" cy="136739"/>
            </a:xfrm>
            <a:custGeom>
              <a:avLst/>
              <a:gdLst>
                <a:gd name="T0" fmla="*/ 2515 w 4174"/>
                <a:gd name="T1" fmla="*/ 0 h 996"/>
                <a:gd name="T2" fmla="*/ 1661 w 4174"/>
                <a:gd name="T3" fmla="*/ 0 h 996"/>
                <a:gd name="T4" fmla="*/ 6 w 4174"/>
                <a:gd name="T5" fmla="*/ 0 h 996"/>
                <a:gd name="T6" fmla="*/ 0 w 4174"/>
                <a:gd name="T7" fmla="*/ 83 h 996"/>
                <a:gd name="T8" fmla="*/ 1493 w 4174"/>
                <a:gd name="T9" fmla="*/ 996 h 996"/>
                <a:gd name="T10" fmla="*/ 1624 w 4174"/>
                <a:gd name="T11" fmla="*/ 996 h 996"/>
                <a:gd name="T12" fmla="*/ 2552 w 4174"/>
                <a:gd name="T13" fmla="*/ 996 h 996"/>
                <a:gd name="T14" fmla="*/ 2683 w 4174"/>
                <a:gd name="T15" fmla="*/ 996 h 996"/>
                <a:gd name="T16" fmla="*/ 4174 w 4174"/>
                <a:gd name="T17" fmla="*/ 83 h 996"/>
                <a:gd name="T18" fmla="*/ 4170 w 4174"/>
                <a:gd name="T19" fmla="*/ 0 h 996"/>
                <a:gd name="T20" fmla="*/ 2515 w 4174"/>
                <a:gd name="T21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4" h="996">
                  <a:moveTo>
                    <a:pt x="2515" y="0"/>
                  </a:moveTo>
                  <a:lnTo>
                    <a:pt x="1661" y="0"/>
                  </a:lnTo>
                  <a:lnTo>
                    <a:pt x="6" y="0"/>
                  </a:lnTo>
                  <a:cubicBezTo>
                    <a:pt x="5" y="28"/>
                    <a:pt x="0" y="54"/>
                    <a:pt x="0" y="83"/>
                  </a:cubicBezTo>
                  <a:cubicBezTo>
                    <a:pt x="0" y="587"/>
                    <a:pt x="775" y="996"/>
                    <a:pt x="1493" y="996"/>
                  </a:cubicBezTo>
                  <a:lnTo>
                    <a:pt x="1624" y="996"/>
                  </a:lnTo>
                  <a:lnTo>
                    <a:pt x="2552" y="996"/>
                  </a:lnTo>
                  <a:lnTo>
                    <a:pt x="2683" y="996"/>
                  </a:lnTo>
                  <a:cubicBezTo>
                    <a:pt x="3400" y="996"/>
                    <a:pt x="4174" y="587"/>
                    <a:pt x="4174" y="83"/>
                  </a:cubicBezTo>
                  <a:cubicBezTo>
                    <a:pt x="4174" y="54"/>
                    <a:pt x="4170" y="28"/>
                    <a:pt x="4170" y="0"/>
                  </a:cubicBezTo>
                  <a:lnTo>
                    <a:pt x="2515" y="0"/>
                  </a:lnTo>
                  <a:close/>
                </a:path>
              </a:pathLst>
            </a:custGeom>
            <a:solidFill>
              <a:srgbClr val="A8234D"/>
            </a:solidFill>
            <a:ln w="25400">
              <a:solidFill>
                <a:srgbClr val="FFFFFF"/>
              </a:solidFill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5650973" y="2677393"/>
            <a:ext cx="869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相关</a:t>
            </a:r>
            <a:endParaRPr lang="en-US" altLang="zh-CN" sz="2400" b="1" kern="100" dirty="0" smtClean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  <a:p>
            <a:pPr algn="ctr"/>
            <a:r>
              <a:rPr lang="zh-CN" altLang="en-US" sz="2400" b="1" kern="1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对策</a:t>
            </a:r>
            <a:endParaRPr lang="zh-CN" altLang="en-US" sz="2400" b="1" kern="1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27593" y="1624019"/>
            <a:ext cx="269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27594" y="1968988"/>
            <a:ext cx="269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27593" y="4399661"/>
            <a:ext cx="269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27594" y="4744630"/>
            <a:ext cx="269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46800" y="3026824"/>
            <a:ext cx="269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46801" y="3371793"/>
            <a:ext cx="269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80092" y="1624019"/>
            <a:ext cx="269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80093" y="1968988"/>
            <a:ext cx="269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880092" y="4399661"/>
            <a:ext cx="269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880093" y="4744630"/>
            <a:ext cx="269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469163" y="3026824"/>
            <a:ext cx="269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的标题文字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469164" y="3371793"/>
            <a:ext cx="269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相关对策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0.19514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49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349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699"/>
                            </p:stCondLst>
                            <p:childTnLst>
                              <p:par>
                                <p:cTn id="10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99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50"/>
                            </p:stCondLst>
                            <p:childTnLst>
                              <p:par>
                                <p:cTn id="1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399"/>
                            </p:stCondLst>
                            <p:childTnLst>
                              <p:par>
                                <p:cTn id="1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899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250"/>
                            </p:stCondLst>
                            <p:childTnLst>
                              <p:par>
                                <p:cTn id="1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75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9" grpId="0"/>
      <p:bldP spid="30" grpId="0"/>
      <p:bldP spid="32" grpId="0"/>
      <p:bldP spid="33" grpId="0"/>
      <p:bldP spid="35" grpId="0"/>
      <p:bldP spid="36" grpId="0"/>
      <p:bldP spid="44" grpId="0"/>
      <p:bldP spid="45" grpId="0"/>
      <p:bldP spid="47" grpId="0"/>
      <p:bldP spid="48" grpId="0"/>
      <p:bldP spid="31" grpId="0"/>
      <p:bldP spid="31" grpId="1"/>
      <p:bldP spid="34" grpId="0" animBg="1"/>
      <p:bldP spid="3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1"/>
          <a:stretch>
            <a:fillRect/>
          </a:stretch>
        </p:blipFill>
        <p:spPr>
          <a:xfrm rot="5400000">
            <a:off x="-1930064" y="1863021"/>
            <a:ext cx="6906032" cy="30840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878" y="778123"/>
            <a:ext cx="6890246" cy="5334001"/>
          </a:xfrm>
          <a:prstGeom prst="rect">
            <a:avLst/>
          </a:prstGeom>
        </p:spPr>
      </p:pic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5382150" y="2340583"/>
            <a:ext cx="7137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6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5581" y="3405024"/>
            <a:ext cx="418064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000" b="0" dirty="0">
                <a:solidFill>
                  <a:schemeClr val="tx1"/>
                </a:solidFill>
              </a:rPr>
              <a:t>研究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总结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成绩</a:t>
            </a:r>
            <a:r>
              <a:rPr lang="zh-CN" altLang="en-US" sz="2000" b="0" dirty="0">
                <a:solidFill>
                  <a:schemeClr val="tx1"/>
                </a:solidFill>
              </a:rPr>
              <a:t>与</a:t>
            </a:r>
            <a:r>
              <a:rPr lang="zh-CN" altLang="en-US" sz="2000" b="0" dirty="0" smtClean="0">
                <a:solidFill>
                  <a:schemeClr val="tx1"/>
                </a:solidFill>
              </a:rPr>
              <a:t>思考</a:t>
            </a:r>
            <a:endParaRPr lang="en-US" altLang="zh-CN" sz="20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</a:rPr>
              <a:t>参考</a:t>
            </a:r>
            <a:r>
              <a:rPr lang="zh-CN" altLang="en-US" sz="2000" b="0" dirty="0">
                <a:solidFill>
                  <a:schemeClr val="tx1"/>
                </a:solidFill>
              </a:rPr>
              <a:t>书籍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518134" y="2164916"/>
            <a:ext cx="2184406" cy="2480218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Freeform 5"/>
          <p:cNvSpPr/>
          <p:nvPr/>
        </p:nvSpPr>
        <p:spPr bwMode="auto">
          <a:xfrm>
            <a:off x="2259196" y="1870912"/>
            <a:ext cx="2702282" cy="3068225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2938806" y="2273845"/>
            <a:ext cx="134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12000" b="1" dirty="0" smtClean="0">
                <a:solidFill>
                  <a:schemeClr val="bg1"/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6</a:t>
            </a:r>
            <a:endParaRPr lang="zh-CN" altLang="en-US" sz="12000" b="1" dirty="0">
              <a:solidFill>
                <a:schemeClr val="bg1"/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2691105" y="3895778"/>
            <a:ext cx="1838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SIX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039913" y="5767890"/>
            <a:ext cx="664374" cy="572736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7396 3.7037E-7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2" grpId="0"/>
      <p:bldP spid="12" grpId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  <p:bldP spid="26" grpId="0"/>
      <p:bldP spid="26" grpId="1"/>
      <p:bldP spid="26" grpId="2"/>
      <p:bldP spid="16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/>
          <p:nvPr/>
        </p:nvSpPr>
        <p:spPr bwMode="auto">
          <a:xfrm>
            <a:off x="4275931" y="1596710"/>
            <a:ext cx="1754188" cy="1754188"/>
          </a:xfrm>
          <a:custGeom>
            <a:avLst/>
            <a:gdLst>
              <a:gd name="T0" fmla="*/ 2409 w 4819"/>
              <a:gd name="T1" fmla="*/ 0 h 4819"/>
              <a:gd name="T2" fmla="*/ 4819 w 4819"/>
              <a:gd name="T3" fmla="*/ 2409 h 4819"/>
              <a:gd name="T4" fmla="*/ 4715 w 4819"/>
              <a:gd name="T5" fmla="*/ 3110 h 4819"/>
              <a:gd name="T6" fmla="*/ 4459 w 4819"/>
              <a:gd name="T7" fmla="*/ 3373 h 4819"/>
              <a:gd name="T8" fmla="*/ 3373 w 4819"/>
              <a:gd name="T9" fmla="*/ 4459 h 4819"/>
              <a:gd name="T10" fmla="*/ 3110 w 4819"/>
              <a:gd name="T11" fmla="*/ 4715 h 4819"/>
              <a:gd name="T12" fmla="*/ 2409 w 4819"/>
              <a:gd name="T13" fmla="*/ 4819 h 4819"/>
              <a:gd name="T14" fmla="*/ 0 w 4819"/>
              <a:gd name="T15" fmla="*/ 2409 h 4819"/>
              <a:gd name="T16" fmla="*/ 2409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09" y="0"/>
                </a:moveTo>
                <a:cubicBezTo>
                  <a:pt x="3740" y="0"/>
                  <a:pt x="4819" y="1079"/>
                  <a:pt x="4819" y="2409"/>
                </a:cubicBezTo>
                <a:cubicBezTo>
                  <a:pt x="4819" y="2653"/>
                  <a:pt x="4782" y="2888"/>
                  <a:pt x="4715" y="3110"/>
                </a:cubicBezTo>
                <a:cubicBezTo>
                  <a:pt x="4676" y="3238"/>
                  <a:pt x="4586" y="3331"/>
                  <a:pt x="4459" y="3373"/>
                </a:cubicBezTo>
                <a:cubicBezTo>
                  <a:pt x="3947" y="3543"/>
                  <a:pt x="3543" y="3947"/>
                  <a:pt x="3373" y="4459"/>
                </a:cubicBezTo>
                <a:cubicBezTo>
                  <a:pt x="3331" y="4586"/>
                  <a:pt x="3238" y="4676"/>
                  <a:pt x="3110" y="4715"/>
                </a:cubicBezTo>
                <a:cubicBezTo>
                  <a:pt x="2888" y="4782"/>
                  <a:pt x="2653" y="4819"/>
                  <a:pt x="2409" y="4819"/>
                </a:cubicBezTo>
                <a:cubicBezTo>
                  <a:pt x="1079" y="4819"/>
                  <a:pt x="0" y="3740"/>
                  <a:pt x="0" y="2409"/>
                </a:cubicBezTo>
                <a:cubicBezTo>
                  <a:pt x="0" y="1079"/>
                  <a:pt x="1079" y="0"/>
                  <a:pt x="2409" y="0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Freeform 6"/>
          <p:cNvSpPr/>
          <p:nvPr/>
        </p:nvSpPr>
        <p:spPr bwMode="auto">
          <a:xfrm>
            <a:off x="4275931" y="3482660"/>
            <a:ext cx="1754188" cy="1755775"/>
          </a:xfrm>
          <a:custGeom>
            <a:avLst/>
            <a:gdLst>
              <a:gd name="T0" fmla="*/ 2409 w 4819"/>
              <a:gd name="T1" fmla="*/ 0 h 4819"/>
              <a:gd name="T2" fmla="*/ 3110 w 4819"/>
              <a:gd name="T3" fmla="*/ 104 h 4819"/>
              <a:gd name="T4" fmla="*/ 3373 w 4819"/>
              <a:gd name="T5" fmla="*/ 360 h 4819"/>
              <a:gd name="T6" fmla="*/ 4459 w 4819"/>
              <a:gd name="T7" fmla="*/ 1446 h 4819"/>
              <a:gd name="T8" fmla="*/ 4715 w 4819"/>
              <a:gd name="T9" fmla="*/ 1709 h 4819"/>
              <a:gd name="T10" fmla="*/ 4819 w 4819"/>
              <a:gd name="T11" fmla="*/ 2410 h 4819"/>
              <a:gd name="T12" fmla="*/ 2409 w 4819"/>
              <a:gd name="T13" fmla="*/ 4819 h 4819"/>
              <a:gd name="T14" fmla="*/ 0 w 4819"/>
              <a:gd name="T15" fmla="*/ 2410 h 4819"/>
              <a:gd name="T16" fmla="*/ 2409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09" y="0"/>
                </a:moveTo>
                <a:cubicBezTo>
                  <a:pt x="2653" y="0"/>
                  <a:pt x="2888" y="37"/>
                  <a:pt x="3110" y="104"/>
                </a:cubicBezTo>
                <a:cubicBezTo>
                  <a:pt x="3238" y="143"/>
                  <a:pt x="3331" y="233"/>
                  <a:pt x="3373" y="360"/>
                </a:cubicBezTo>
                <a:cubicBezTo>
                  <a:pt x="3543" y="872"/>
                  <a:pt x="3947" y="1276"/>
                  <a:pt x="4459" y="1446"/>
                </a:cubicBezTo>
                <a:cubicBezTo>
                  <a:pt x="4586" y="1488"/>
                  <a:pt x="4676" y="1581"/>
                  <a:pt x="4715" y="1709"/>
                </a:cubicBezTo>
                <a:cubicBezTo>
                  <a:pt x="4782" y="1931"/>
                  <a:pt x="4819" y="2166"/>
                  <a:pt x="4819" y="2410"/>
                </a:cubicBezTo>
                <a:cubicBezTo>
                  <a:pt x="4819" y="3740"/>
                  <a:pt x="3740" y="4819"/>
                  <a:pt x="2409" y="4819"/>
                </a:cubicBezTo>
                <a:cubicBezTo>
                  <a:pt x="1079" y="4819"/>
                  <a:pt x="0" y="3740"/>
                  <a:pt x="0" y="2410"/>
                </a:cubicBezTo>
                <a:cubicBezTo>
                  <a:pt x="0" y="1079"/>
                  <a:pt x="1079" y="0"/>
                  <a:pt x="2409" y="0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4" name="Freeform 7"/>
          <p:cNvSpPr/>
          <p:nvPr/>
        </p:nvSpPr>
        <p:spPr bwMode="auto">
          <a:xfrm>
            <a:off x="6161881" y="1596710"/>
            <a:ext cx="1754188" cy="1754188"/>
          </a:xfrm>
          <a:custGeom>
            <a:avLst/>
            <a:gdLst>
              <a:gd name="T0" fmla="*/ 2410 w 4819"/>
              <a:gd name="T1" fmla="*/ 0 h 4819"/>
              <a:gd name="T2" fmla="*/ 4819 w 4819"/>
              <a:gd name="T3" fmla="*/ 2409 h 4819"/>
              <a:gd name="T4" fmla="*/ 2410 w 4819"/>
              <a:gd name="T5" fmla="*/ 4819 h 4819"/>
              <a:gd name="T6" fmla="*/ 1709 w 4819"/>
              <a:gd name="T7" fmla="*/ 4715 h 4819"/>
              <a:gd name="T8" fmla="*/ 1446 w 4819"/>
              <a:gd name="T9" fmla="*/ 4459 h 4819"/>
              <a:gd name="T10" fmla="*/ 360 w 4819"/>
              <a:gd name="T11" fmla="*/ 3373 h 4819"/>
              <a:gd name="T12" fmla="*/ 104 w 4819"/>
              <a:gd name="T13" fmla="*/ 3110 h 4819"/>
              <a:gd name="T14" fmla="*/ 0 w 4819"/>
              <a:gd name="T15" fmla="*/ 2409 h 4819"/>
              <a:gd name="T16" fmla="*/ 2410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10" y="0"/>
                </a:moveTo>
                <a:cubicBezTo>
                  <a:pt x="3740" y="0"/>
                  <a:pt x="4819" y="1079"/>
                  <a:pt x="4819" y="2409"/>
                </a:cubicBezTo>
                <a:cubicBezTo>
                  <a:pt x="4819" y="3740"/>
                  <a:pt x="3740" y="4819"/>
                  <a:pt x="2410" y="4819"/>
                </a:cubicBezTo>
                <a:cubicBezTo>
                  <a:pt x="2166" y="4819"/>
                  <a:pt x="1931" y="4782"/>
                  <a:pt x="1709" y="4715"/>
                </a:cubicBezTo>
                <a:cubicBezTo>
                  <a:pt x="1581" y="4676"/>
                  <a:pt x="1488" y="4586"/>
                  <a:pt x="1446" y="4459"/>
                </a:cubicBezTo>
                <a:cubicBezTo>
                  <a:pt x="1276" y="3947"/>
                  <a:pt x="872" y="3543"/>
                  <a:pt x="360" y="3373"/>
                </a:cubicBezTo>
                <a:cubicBezTo>
                  <a:pt x="233" y="3331"/>
                  <a:pt x="143" y="3238"/>
                  <a:pt x="104" y="3110"/>
                </a:cubicBezTo>
                <a:cubicBezTo>
                  <a:pt x="37" y="2888"/>
                  <a:pt x="0" y="2653"/>
                  <a:pt x="0" y="2409"/>
                </a:cubicBezTo>
                <a:cubicBezTo>
                  <a:pt x="0" y="1079"/>
                  <a:pt x="1079" y="0"/>
                  <a:pt x="2410" y="0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Freeform 8"/>
          <p:cNvSpPr/>
          <p:nvPr/>
        </p:nvSpPr>
        <p:spPr bwMode="auto">
          <a:xfrm>
            <a:off x="6161881" y="3482660"/>
            <a:ext cx="1754188" cy="1755775"/>
          </a:xfrm>
          <a:custGeom>
            <a:avLst/>
            <a:gdLst>
              <a:gd name="T0" fmla="*/ 2410 w 4819"/>
              <a:gd name="T1" fmla="*/ 0 h 4819"/>
              <a:gd name="T2" fmla="*/ 4819 w 4819"/>
              <a:gd name="T3" fmla="*/ 2410 h 4819"/>
              <a:gd name="T4" fmla="*/ 2410 w 4819"/>
              <a:gd name="T5" fmla="*/ 4819 h 4819"/>
              <a:gd name="T6" fmla="*/ 0 w 4819"/>
              <a:gd name="T7" fmla="*/ 2410 h 4819"/>
              <a:gd name="T8" fmla="*/ 104 w 4819"/>
              <a:gd name="T9" fmla="*/ 1709 h 4819"/>
              <a:gd name="T10" fmla="*/ 360 w 4819"/>
              <a:gd name="T11" fmla="*/ 1446 h 4819"/>
              <a:gd name="T12" fmla="*/ 1446 w 4819"/>
              <a:gd name="T13" fmla="*/ 360 h 4819"/>
              <a:gd name="T14" fmla="*/ 1709 w 4819"/>
              <a:gd name="T15" fmla="*/ 104 h 4819"/>
              <a:gd name="T16" fmla="*/ 2410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10" y="0"/>
                </a:moveTo>
                <a:cubicBezTo>
                  <a:pt x="3740" y="0"/>
                  <a:pt x="4819" y="1079"/>
                  <a:pt x="4819" y="2410"/>
                </a:cubicBezTo>
                <a:cubicBezTo>
                  <a:pt x="4819" y="3740"/>
                  <a:pt x="3740" y="4819"/>
                  <a:pt x="2410" y="4819"/>
                </a:cubicBezTo>
                <a:cubicBezTo>
                  <a:pt x="1079" y="4819"/>
                  <a:pt x="0" y="3740"/>
                  <a:pt x="0" y="2410"/>
                </a:cubicBezTo>
                <a:cubicBezTo>
                  <a:pt x="0" y="2166"/>
                  <a:pt x="37" y="1931"/>
                  <a:pt x="104" y="1709"/>
                </a:cubicBezTo>
                <a:cubicBezTo>
                  <a:pt x="143" y="1581"/>
                  <a:pt x="233" y="1488"/>
                  <a:pt x="360" y="1446"/>
                </a:cubicBezTo>
                <a:cubicBezTo>
                  <a:pt x="872" y="1276"/>
                  <a:pt x="1276" y="872"/>
                  <a:pt x="1446" y="360"/>
                </a:cubicBezTo>
                <a:cubicBezTo>
                  <a:pt x="1488" y="233"/>
                  <a:pt x="1581" y="143"/>
                  <a:pt x="1709" y="104"/>
                </a:cubicBezTo>
                <a:cubicBezTo>
                  <a:pt x="1931" y="37"/>
                  <a:pt x="2166" y="0"/>
                  <a:pt x="2410" y="0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Freeform 34"/>
          <p:cNvSpPr>
            <a:spLocks noChangeAspect="1" noEditPoints="1"/>
          </p:cNvSpPr>
          <p:nvPr/>
        </p:nvSpPr>
        <p:spPr bwMode="auto">
          <a:xfrm>
            <a:off x="4913409" y="4000547"/>
            <a:ext cx="529141" cy="720000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37" name="Freeform 35"/>
          <p:cNvSpPr>
            <a:spLocks noChangeAspect="1" noEditPoints="1"/>
          </p:cNvSpPr>
          <p:nvPr/>
        </p:nvSpPr>
        <p:spPr bwMode="auto">
          <a:xfrm>
            <a:off x="6827749" y="4111493"/>
            <a:ext cx="422452" cy="574773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38" name="Freeform 36"/>
          <p:cNvSpPr>
            <a:spLocks noChangeAspect="1" noEditPoints="1"/>
          </p:cNvSpPr>
          <p:nvPr/>
        </p:nvSpPr>
        <p:spPr bwMode="auto">
          <a:xfrm>
            <a:off x="4885419" y="2185804"/>
            <a:ext cx="585122" cy="576000"/>
          </a:xfrm>
          <a:custGeom>
            <a:avLst/>
            <a:gdLst>
              <a:gd name="T0" fmla="*/ 188097 w 792"/>
              <a:gd name="T1" fmla="*/ 307152 h 779"/>
              <a:gd name="T2" fmla="*/ 249296 w 792"/>
              <a:gd name="T3" fmla="*/ 200865 h 779"/>
              <a:gd name="T4" fmla="*/ 350994 w 792"/>
              <a:gd name="T5" fmla="*/ 290938 h 779"/>
              <a:gd name="T6" fmla="*/ 264596 w 792"/>
              <a:gd name="T7" fmla="*/ 182850 h 779"/>
              <a:gd name="T8" fmla="*/ 350994 w 792"/>
              <a:gd name="T9" fmla="*/ 290938 h 779"/>
              <a:gd name="T10" fmla="*/ 350994 w 792"/>
              <a:gd name="T11" fmla="*/ 290938 h 779"/>
              <a:gd name="T12" fmla="*/ 420293 w 792"/>
              <a:gd name="T13" fmla="*/ 174743 h 779"/>
              <a:gd name="T14" fmla="*/ 442793 w 792"/>
              <a:gd name="T15" fmla="*/ 163034 h 779"/>
              <a:gd name="T16" fmla="*/ 445493 w 792"/>
              <a:gd name="T17" fmla="*/ 182850 h 779"/>
              <a:gd name="T18" fmla="*/ 439193 w 792"/>
              <a:gd name="T19" fmla="*/ 215276 h 779"/>
              <a:gd name="T20" fmla="*/ 418493 w 792"/>
              <a:gd name="T21" fmla="*/ 207170 h 779"/>
              <a:gd name="T22" fmla="*/ 393293 w 792"/>
              <a:gd name="T23" fmla="*/ 185552 h 779"/>
              <a:gd name="T24" fmla="*/ 410393 w 792"/>
              <a:gd name="T25" fmla="*/ 172942 h 779"/>
              <a:gd name="T26" fmla="*/ 442793 w 792"/>
              <a:gd name="T27" fmla="*/ 163034 h 779"/>
              <a:gd name="T28" fmla="*/ 337494 w 792"/>
              <a:gd name="T29" fmla="*/ 308953 h 779"/>
              <a:gd name="T30" fmla="*/ 325795 w 792"/>
              <a:gd name="T31" fmla="*/ 440461 h 779"/>
              <a:gd name="T32" fmla="*/ 371694 w 792"/>
              <a:gd name="T33" fmla="*/ 320663 h 779"/>
              <a:gd name="T34" fmla="*/ 280795 w 792"/>
              <a:gd name="T35" fmla="*/ 268420 h 779"/>
              <a:gd name="T36" fmla="*/ 246596 w 792"/>
              <a:gd name="T37" fmla="*/ 280130 h 779"/>
              <a:gd name="T38" fmla="*/ 292495 w 792"/>
              <a:gd name="T39" fmla="*/ 440461 h 779"/>
              <a:gd name="T40" fmla="*/ 280795 w 792"/>
              <a:gd name="T41" fmla="*/ 268420 h 779"/>
              <a:gd name="T42" fmla="*/ 416693 w 792"/>
              <a:gd name="T43" fmla="*/ 240497 h 779"/>
              <a:gd name="T44" fmla="*/ 404993 w 792"/>
              <a:gd name="T45" fmla="*/ 440461 h 779"/>
              <a:gd name="T46" fmla="*/ 450892 w 792"/>
              <a:gd name="T47" fmla="*/ 253107 h 779"/>
              <a:gd name="T48" fmla="*/ 201597 w 792"/>
              <a:gd name="T49" fmla="*/ 351288 h 779"/>
              <a:gd name="T50" fmla="*/ 167397 w 792"/>
              <a:gd name="T51" fmla="*/ 362997 h 779"/>
              <a:gd name="T52" fmla="*/ 213296 w 792"/>
              <a:gd name="T53" fmla="*/ 440461 h 779"/>
              <a:gd name="T54" fmla="*/ 201597 w 792"/>
              <a:gd name="T55" fmla="*/ 351288 h 779"/>
              <a:gd name="T56" fmla="*/ 122398 w 792"/>
              <a:gd name="T57" fmla="*/ 440461 h 779"/>
              <a:gd name="T58" fmla="*/ 110698 w 792"/>
              <a:gd name="T59" fmla="*/ 170240 h 779"/>
              <a:gd name="T60" fmla="*/ 134098 w 792"/>
              <a:gd name="T61" fmla="*/ 170240 h 779"/>
              <a:gd name="T62" fmla="*/ 477892 w 792"/>
              <a:gd name="T63" fmla="*/ 417042 h 779"/>
              <a:gd name="T64" fmla="*/ 477892 w 792"/>
              <a:gd name="T65" fmla="*/ 440461 h 779"/>
              <a:gd name="T66" fmla="*/ 110698 w 792"/>
              <a:gd name="T67" fmla="*/ 428751 h 779"/>
              <a:gd name="T68" fmla="*/ 477892 w 792"/>
              <a:gd name="T69" fmla="*/ 417042 h 779"/>
              <a:gd name="T70" fmla="*/ 611990 w 792"/>
              <a:gd name="T71" fmla="*/ 701675 h 779"/>
              <a:gd name="T72" fmla="*/ 436493 w 792"/>
              <a:gd name="T73" fmla="*/ 566564 h 779"/>
              <a:gd name="T74" fmla="*/ 0 w 792"/>
              <a:gd name="T75" fmla="*/ 299045 h 779"/>
              <a:gd name="T76" fmla="*/ 599390 w 792"/>
              <a:gd name="T77" fmla="*/ 299045 h 779"/>
              <a:gd name="T78" fmla="*/ 677689 w 792"/>
              <a:gd name="T79" fmla="*/ 544947 h 779"/>
              <a:gd name="T80" fmla="*/ 300595 w 792"/>
              <a:gd name="T81" fmla="*/ 561160 h 779"/>
              <a:gd name="T82" fmla="*/ 561591 w 792"/>
              <a:gd name="T83" fmla="*/ 299045 h 779"/>
              <a:gd name="T84" fmla="*/ 38699 w 792"/>
              <a:gd name="T85" fmla="*/ 299045 h 7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92" h="779">
                <a:moveTo>
                  <a:pt x="297" y="240"/>
                </a:moveTo>
                <a:lnTo>
                  <a:pt x="209" y="341"/>
                </a:lnTo>
                <a:lnTo>
                  <a:pt x="188" y="323"/>
                </a:lnTo>
                <a:lnTo>
                  <a:pt x="277" y="223"/>
                </a:lnTo>
                <a:lnTo>
                  <a:pt x="297" y="240"/>
                </a:lnTo>
                <a:close/>
                <a:moveTo>
                  <a:pt x="390" y="323"/>
                </a:moveTo>
                <a:lnTo>
                  <a:pt x="276" y="224"/>
                </a:lnTo>
                <a:lnTo>
                  <a:pt x="294" y="203"/>
                </a:lnTo>
                <a:lnTo>
                  <a:pt x="408" y="303"/>
                </a:lnTo>
                <a:lnTo>
                  <a:pt x="390" y="323"/>
                </a:lnTo>
                <a:close/>
                <a:moveTo>
                  <a:pt x="487" y="212"/>
                </a:moveTo>
                <a:lnTo>
                  <a:pt x="390" y="323"/>
                </a:lnTo>
                <a:lnTo>
                  <a:pt x="369" y="305"/>
                </a:lnTo>
                <a:lnTo>
                  <a:pt x="467" y="194"/>
                </a:lnTo>
                <a:lnTo>
                  <a:pt x="487" y="212"/>
                </a:lnTo>
                <a:close/>
                <a:moveTo>
                  <a:pt x="492" y="181"/>
                </a:moveTo>
                <a:cubicBezTo>
                  <a:pt x="497" y="179"/>
                  <a:pt x="500" y="182"/>
                  <a:pt x="499" y="187"/>
                </a:cubicBezTo>
                <a:lnTo>
                  <a:pt x="495" y="203"/>
                </a:lnTo>
                <a:cubicBezTo>
                  <a:pt x="494" y="209"/>
                  <a:pt x="492" y="217"/>
                  <a:pt x="491" y="222"/>
                </a:cubicBezTo>
                <a:lnTo>
                  <a:pt x="488" y="239"/>
                </a:lnTo>
                <a:cubicBezTo>
                  <a:pt x="487" y="244"/>
                  <a:pt x="483" y="245"/>
                  <a:pt x="479" y="242"/>
                </a:cubicBezTo>
                <a:lnTo>
                  <a:pt x="465" y="230"/>
                </a:lnTo>
                <a:cubicBezTo>
                  <a:pt x="461" y="227"/>
                  <a:pt x="455" y="221"/>
                  <a:pt x="451" y="217"/>
                </a:cubicBezTo>
                <a:lnTo>
                  <a:pt x="437" y="206"/>
                </a:lnTo>
                <a:cubicBezTo>
                  <a:pt x="433" y="202"/>
                  <a:pt x="434" y="198"/>
                  <a:pt x="439" y="197"/>
                </a:cubicBezTo>
                <a:lnTo>
                  <a:pt x="456" y="192"/>
                </a:lnTo>
                <a:cubicBezTo>
                  <a:pt x="461" y="190"/>
                  <a:pt x="470" y="187"/>
                  <a:pt x="475" y="186"/>
                </a:cubicBezTo>
                <a:lnTo>
                  <a:pt x="492" y="181"/>
                </a:lnTo>
                <a:close/>
                <a:moveTo>
                  <a:pt x="400" y="343"/>
                </a:moveTo>
                <a:lnTo>
                  <a:pt x="375" y="343"/>
                </a:lnTo>
                <a:cubicBezTo>
                  <a:pt x="368" y="343"/>
                  <a:pt x="362" y="349"/>
                  <a:pt x="362" y="356"/>
                </a:cubicBezTo>
                <a:lnTo>
                  <a:pt x="362" y="489"/>
                </a:lnTo>
                <a:lnTo>
                  <a:pt x="413" y="489"/>
                </a:lnTo>
                <a:lnTo>
                  <a:pt x="413" y="356"/>
                </a:lnTo>
                <a:cubicBezTo>
                  <a:pt x="413" y="349"/>
                  <a:pt x="407" y="343"/>
                  <a:pt x="400" y="343"/>
                </a:cubicBezTo>
                <a:close/>
                <a:moveTo>
                  <a:pt x="312" y="298"/>
                </a:moveTo>
                <a:lnTo>
                  <a:pt x="287" y="298"/>
                </a:lnTo>
                <a:cubicBezTo>
                  <a:pt x="280" y="298"/>
                  <a:pt x="274" y="304"/>
                  <a:pt x="274" y="311"/>
                </a:cubicBezTo>
                <a:lnTo>
                  <a:pt x="274" y="489"/>
                </a:lnTo>
                <a:lnTo>
                  <a:pt x="325" y="489"/>
                </a:lnTo>
                <a:lnTo>
                  <a:pt x="325" y="311"/>
                </a:lnTo>
                <a:cubicBezTo>
                  <a:pt x="325" y="304"/>
                  <a:pt x="319" y="298"/>
                  <a:pt x="312" y="298"/>
                </a:cubicBezTo>
                <a:close/>
                <a:moveTo>
                  <a:pt x="488" y="267"/>
                </a:moveTo>
                <a:lnTo>
                  <a:pt x="463" y="267"/>
                </a:lnTo>
                <a:cubicBezTo>
                  <a:pt x="456" y="267"/>
                  <a:pt x="450" y="273"/>
                  <a:pt x="450" y="281"/>
                </a:cubicBezTo>
                <a:lnTo>
                  <a:pt x="450" y="489"/>
                </a:lnTo>
                <a:lnTo>
                  <a:pt x="501" y="489"/>
                </a:lnTo>
                <a:lnTo>
                  <a:pt x="501" y="281"/>
                </a:lnTo>
                <a:cubicBezTo>
                  <a:pt x="501" y="273"/>
                  <a:pt x="495" y="267"/>
                  <a:pt x="488" y="267"/>
                </a:cubicBezTo>
                <a:close/>
                <a:moveTo>
                  <a:pt x="224" y="390"/>
                </a:moveTo>
                <a:lnTo>
                  <a:pt x="200" y="390"/>
                </a:lnTo>
                <a:cubicBezTo>
                  <a:pt x="192" y="390"/>
                  <a:pt x="186" y="396"/>
                  <a:pt x="186" y="403"/>
                </a:cubicBezTo>
                <a:lnTo>
                  <a:pt x="186" y="489"/>
                </a:lnTo>
                <a:lnTo>
                  <a:pt x="237" y="489"/>
                </a:lnTo>
                <a:lnTo>
                  <a:pt x="237" y="403"/>
                </a:lnTo>
                <a:cubicBezTo>
                  <a:pt x="237" y="396"/>
                  <a:pt x="231" y="390"/>
                  <a:pt x="224" y="390"/>
                </a:cubicBezTo>
                <a:close/>
                <a:moveTo>
                  <a:pt x="149" y="476"/>
                </a:moveTo>
                <a:cubicBezTo>
                  <a:pt x="149" y="483"/>
                  <a:pt x="144" y="489"/>
                  <a:pt x="136" y="489"/>
                </a:cubicBezTo>
                <a:cubicBezTo>
                  <a:pt x="129" y="489"/>
                  <a:pt x="123" y="483"/>
                  <a:pt x="123" y="476"/>
                </a:cubicBezTo>
                <a:lnTo>
                  <a:pt x="123" y="189"/>
                </a:lnTo>
                <a:cubicBezTo>
                  <a:pt x="123" y="182"/>
                  <a:pt x="129" y="176"/>
                  <a:pt x="136" y="176"/>
                </a:cubicBezTo>
                <a:cubicBezTo>
                  <a:pt x="143" y="176"/>
                  <a:pt x="149" y="182"/>
                  <a:pt x="149" y="189"/>
                </a:cubicBezTo>
                <a:lnTo>
                  <a:pt x="149" y="476"/>
                </a:lnTo>
                <a:close/>
                <a:moveTo>
                  <a:pt x="531" y="463"/>
                </a:moveTo>
                <a:cubicBezTo>
                  <a:pt x="538" y="463"/>
                  <a:pt x="544" y="469"/>
                  <a:pt x="544" y="476"/>
                </a:cubicBezTo>
                <a:cubicBezTo>
                  <a:pt x="544" y="483"/>
                  <a:pt x="538" y="489"/>
                  <a:pt x="531" y="489"/>
                </a:cubicBezTo>
                <a:lnTo>
                  <a:pt x="136" y="489"/>
                </a:lnTo>
                <a:cubicBezTo>
                  <a:pt x="129" y="489"/>
                  <a:pt x="123" y="483"/>
                  <a:pt x="123" y="476"/>
                </a:cubicBezTo>
                <a:cubicBezTo>
                  <a:pt x="123" y="469"/>
                  <a:pt x="129" y="463"/>
                  <a:pt x="136" y="463"/>
                </a:cubicBezTo>
                <a:lnTo>
                  <a:pt x="531" y="463"/>
                </a:lnTo>
                <a:close/>
                <a:moveTo>
                  <a:pt x="753" y="750"/>
                </a:moveTo>
                <a:cubicBezTo>
                  <a:pt x="732" y="770"/>
                  <a:pt x="706" y="779"/>
                  <a:pt x="680" y="779"/>
                </a:cubicBezTo>
                <a:cubicBezTo>
                  <a:pt x="654" y="779"/>
                  <a:pt x="628" y="770"/>
                  <a:pt x="608" y="750"/>
                </a:cubicBezTo>
                <a:lnTo>
                  <a:pt x="485" y="629"/>
                </a:lnTo>
                <a:cubicBezTo>
                  <a:pt x="440" y="653"/>
                  <a:pt x="388" y="666"/>
                  <a:pt x="334" y="666"/>
                </a:cubicBezTo>
                <a:cubicBezTo>
                  <a:pt x="149" y="666"/>
                  <a:pt x="0" y="517"/>
                  <a:pt x="0" y="332"/>
                </a:cubicBezTo>
                <a:cubicBezTo>
                  <a:pt x="0" y="149"/>
                  <a:pt x="149" y="0"/>
                  <a:pt x="334" y="0"/>
                </a:cubicBezTo>
                <a:cubicBezTo>
                  <a:pt x="517" y="0"/>
                  <a:pt x="666" y="149"/>
                  <a:pt x="666" y="332"/>
                </a:cubicBezTo>
                <a:cubicBezTo>
                  <a:pt x="666" y="387"/>
                  <a:pt x="653" y="439"/>
                  <a:pt x="630" y="484"/>
                </a:cubicBezTo>
                <a:lnTo>
                  <a:pt x="753" y="605"/>
                </a:lnTo>
                <a:cubicBezTo>
                  <a:pt x="792" y="645"/>
                  <a:pt x="792" y="709"/>
                  <a:pt x="753" y="750"/>
                </a:cubicBezTo>
                <a:close/>
                <a:moveTo>
                  <a:pt x="334" y="623"/>
                </a:moveTo>
                <a:lnTo>
                  <a:pt x="334" y="623"/>
                </a:lnTo>
                <a:cubicBezTo>
                  <a:pt x="494" y="623"/>
                  <a:pt x="624" y="493"/>
                  <a:pt x="624" y="332"/>
                </a:cubicBezTo>
                <a:cubicBezTo>
                  <a:pt x="624" y="172"/>
                  <a:pt x="494" y="42"/>
                  <a:pt x="334" y="42"/>
                </a:cubicBezTo>
                <a:cubicBezTo>
                  <a:pt x="173" y="42"/>
                  <a:pt x="43" y="172"/>
                  <a:pt x="43" y="332"/>
                </a:cubicBezTo>
                <a:cubicBezTo>
                  <a:pt x="43" y="493"/>
                  <a:pt x="173" y="623"/>
                  <a:pt x="334" y="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39" name="Freeform 37"/>
          <p:cNvSpPr>
            <a:spLocks noChangeAspect="1" noEditPoints="1"/>
          </p:cNvSpPr>
          <p:nvPr/>
        </p:nvSpPr>
        <p:spPr bwMode="auto">
          <a:xfrm>
            <a:off x="6792049" y="2229257"/>
            <a:ext cx="493852" cy="489093"/>
          </a:xfrm>
          <a:custGeom>
            <a:avLst/>
            <a:gdLst>
              <a:gd name="T0" fmla="*/ 594912 w 732"/>
              <a:gd name="T1" fmla="*/ 562343 h 724"/>
              <a:gd name="T2" fmla="*/ 526510 w 732"/>
              <a:gd name="T3" fmla="*/ 562343 h 724"/>
              <a:gd name="T4" fmla="*/ 431109 w 732"/>
              <a:gd name="T5" fmla="*/ 379401 h 724"/>
              <a:gd name="T6" fmla="*/ 421208 w 732"/>
              <a:gd name="T7" fmla="*/ 415449 h 724"/>
              <a:gd name="T8" fmla="*/ 369007 w 732"/>
              <a:gd name="T9" fmla="*/ 455101 h 724"/>
              <a:gd name="T10" fmla="*/ 540011 w 732"/>
              <a:gd name="T11" fmla="*/ 644351 h 724"/>
              <a:gd name="T12" fmla="*/ 649813 w 732"/>
              <a:gd name="T13" fmla="*/ 570454 h 724"/>
              <a:gd name="T14" fmla="*/ 568811 w 732"/>
              <a:gd name="T15" fmla="*/ 486643 h 724"/>
              <a:gd name="T16" fmla="*/ 449109 w 732"/>
              <a:gd name="T17" fmla="*/ 388413 h 724"/>
              <a:gd name="T18" fmla="*/ 237605 w 732"/>
              <a:gd name="T19" fmla="*/ 231606 h 724"/>
              <a:gd name="T20" fmla="*/ 273605 w 732"/>
              <a:gd name="T21" fmla="*/ 221693 h 724"/>
              <a:gd name="T22" fmla="*/ 283506 w 732"/>
              <a:gd name="T23" fmla="*/ 186546 h 724"/>
              <a:gd name="T24" fmla="*/ 292506 w 732"/>
              <a:gd name="T25" fmla="*/ 153202 h 724"/>
              <a:gd name="T26" fmla="*/ 126903 w 732"/>
              <a:gd name="T27" fmla="*/ 14419 h 724"/>
              <a:gd name="T28" fmla="*/ 104402 w 732"/>
              <a:gd name="T29" fmla="*/ 184744 h 724"/>
              <a:gd name="T30" fmla="*/ 900 w 732"/>
              <a:gd name="T31" fmla="*/ 141487 h 724"/>
              <a:gd name="T32" fmla="*/ 196204 w 732"/>
              <a:gd name="T33" fmla="*/ 281171 h 724"/>
              <a:gd name="T34" fmla="*/ 221404 w 732"/>
              <a:gd name="T35" fmla="*/ 248729 h 724"/>
              <a:gd name="T36" fmla="*/ 634513 w 732"/>
              <a:gd name="T37" fmla="*/ 63985 h 724"/>
              <a:gd name="T38" fmla="*/ 546311 w 732"/>
              <a:gd name="T39" fmla="*/ 0 h 724"/>
              <a:gd name="T40" fmla="*/ 309606 w 732"/>
              <a:gd name="T41" fmla="*/ 211780 h 724"/>
              <a:gd name="T42" fmla="*/ 275405 w 732"/>
              <a:gd name="T43" fmla="*/ 260444 h 724"/>
              <a:gd name="T44" fmla="*/ 246605 w 732"/>
              <a:gd name="T45" fmla="*/ 274863 h 724"/>
              <a:gd name="T46" fmla="*/ 250205 w 732"/>
              <a:gd name="T47" fmla="*/ 364982 h 724"/>
              <a:gd name="T48" fmla="*/ 58501 w 732"/>
              <a:gd name="T49" fmla="*/ 530801 h 724"/>
              <a:gd name="T50" fmla="*/ 37801 w 732"/>
              <a:gd name="T51" fmla="*/ 652462 h 724"/>
              <a:gd name="T52" fmla="*/ 136803 w 732"/>
              <a:gd name="T53" fmla="*/ 553331 h 724"/>
              <a:gd name="T54" fmla="*/ 291606 w 732"/>
              <a:gd name="T55" fmla="*/ 406437 h 724"/>
              <a:gd name="T56" fmla="*/ 378907 w 732"/>
              <a:gd name="T57" fmla="*/ 406437 h 724"/>
              <a:gd name="T58" fmla="*/ 404108 w 732"/>
              <a:gd name="T59" fmla="*/ 352366 h 724"/>
              <a:gd name="T60" fmla="*/ 441009 w 732"/>
              <a:gd name="T61" fmla="*/ 344255 h 724"/>
              <a:gd name="T62" fmla="*/ 634513 w 732"/>
              <a:gd name="T63" fmla="*/ 63985 h 7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32" h="724">
                <a:moveTo>
                  <a:pt x="623" y="586"/>
                </a:moveTo>
                <a:cubicBezTo>
                  <a:pt x="644" y="586"/>
                  <a:pt x="661" y="603"/>
                  <a:pt x="661" y="624"/>
                </a:cubicBezTo>
                <a:cubicBezTo>
                  <a:pt x="661" y="645"/>
                  <a:pt x="644" y="662"/>
                  <a:pt x="623" y="662"/>
                </a:cubicBezTo>
                <a:cubicBezTo>
                  <a:pt x="602" y="662"/>
                  <a:pt x="585" y="645"/>
                  <a:pt x="585" y="624"/>
                </a:cubicBezTo>
                <a:cubicBezTo>
                  <a:pt x="585" y="603"/>
                  <a:pt x="602" y="586"/>
                  <a:pt x="623" y="586"/>
                </a:cubicBezTo>
                <a:close/>
                <a:moveTo>
                  <a:pt x="479" y="421"/>
                </a:moveTo>
                <a:lnTo>
                  <a:pt x="489" y="441"/>
                </a:lnTo>
                <a:lnTo>
                  <a:pt x="468" y="461"/>
                </a:lnTo>
                <a:lnTo>
                  <a:pt x="449" y="480"/>
                </a:lnTo>
                <a:cubicBezTo>
                  <a:pt x="438" y="491"/>
                  <a:pt x="425" y="500"/>
                  <a:pt x="410" y="505"/>
                </a:cubicBezTo>
                <a:lnTo>
                  <a:pt x="539" y="633"/>
                </a:lnTo>
                <a:lnTo>
                  <a:pt x="600" y="715"/>
                </a:lnTo>
                <a:lnTo>
                  <a:pt x="632" y="724"/>
                </a:lnTo>
                <a:lnTo>
                  <a:pt x="722" y="633"/>
                </a:lnTo>
                <a:lnTo>
                  <a:pt x="713" y="600"/>
                </a:lnTo>
                <a:lnTo>
                  <a:pt x="632" y="540"/>
                </a:lnTo>
                <a:lnTo>
                  <a:pt x="511" y="419"/>
                </a:lnTo>
                <a:lnTo>
                  <a:pt x="499" y="431"/>
                </a:lnTo>
                <a:lnTo>
                  <a:pt x="479" y="421"/>
                </a:lnTo>
                <a:close/>
                <a:moveTo>
                  <a:pt x="264" y="257"/>
                </a:moveTo>
                <a:lnTo>
                  <a:pt x="285" y="237"/>
                </a:lnTo>
                <a:lnTo>
                  <a:pt x="304" y="246"/>
                </a:lnTo>
                <a:lnTo>
                  <a:pt x="294" y="227"/>
                </a:lnTo>
                <a:lnTo>
                  <a:pt x="315" y="207"/>
                </a:lnTo>
                <a:lnTo>
                  <a:pt x="317" y="205"/>
                </a:lnTo>
                <a:cubicBezTo>
                  <a:pt x="322" y="193"/>
                  <a:pt x="325" y="181"/>
                  <a:pt x="325" y="170"/>
                </a:cubicBezTo>
                <a:cubicBezTo>
                  <a:pt x="325" y="84"/>
                  <a:pt x="242" y="0"/>
                  <a:pt x="156" y="1"/>
                </a:cubicBezTo>
                <a:cubicBezTo>
                  <a:pt x="156" y="1"/>
                  <a:pt x="146" y="11"/>
                  <a:pt x="141" y="16"/>
                </a:cubicBezTo>
                <a:cubicBezTo>
                  <a:pt x="210" y="85"/>
                  <a:pt x="204" y="74"/>
                  <a:pt x="204" y="116"/>
                </a:cubicBezTo>
                <a:cubicBezTo>
                  <a:pt x="204" y="151"/>
                  <a:pt x="149" y="205"/>
                  <a:pt x="116" y="205"/>
                </a:cubicBezTo>
                <a:cubicBezTo>
                  <a:pt x="72" y="205"/>
                  <a:pt x="86" y="212"/>
                  <a:pt x="16" y="142"/>
                </a:cubicBezTo>
                <a:cubicBezTo>
                  <a:pt x="10" y="147"/>
                  <a:pt x="1" y="157"/>
                  <a:pt x="1" y="157"/>
                </a:cubicBezTo>
                <a:cubicBezTo>
                  <a:pt x="2" y="243"/>
                  <a:pt x="83" y="325"/>
                  <a:pt x="169" y="325"/>
                </a:cubicBezTo>
                <a:cubicBezTo>
                  <a:pt x="185" y="325"/>
                  <a:pt x="201" y="320"/>
                  <a:pt x="218" y="312"/>
                </a:cubicBezTo>
                <a:lnTo>
                  <a:pt x="221" y="315"/>
                </a:lnTo>
                <a:cubicBezTo>
                  <a:pt x="226" y="301"/>
                  <a:pt x="234" y="288"/>
                  <a:pt x="246" y="276"/>
                </a:cubicBezTo>
                <a:lnTo>
                  <a:pt x="264" y="257"/>
                </a:lnTo>
                <a:close/>
                <a:moveTo>
                  <a:pt x="705" y="71"/>
                </a:moveTo>
                <a:lnTo>
                  <a:pt x="655" y="20"/>
                </a:lnTo>
                <a:cubicBezTo>
                  <a:pt x="642" y="7"/>
                  <a:pt x="624" y="0"/>
                  <a:pt x="607" y="0"/>
                </a:cubicBezTo>
                <a:cubicBezTo>
                  <a:pt x="589" y="0"/>
                  <a:pt x="572" y="7"/>
                  <a:pt x="558" y="20"/>
                </a:cubicBezTo>
                <a:lnTo>
                  <a:pt x="344" y="235"/>
                </a:lnTo>
                <a:cubicBezTo>
                  <a:pt x="350" y="248"/>
                  <a:pt x="345" y="267"/>
                  <a:pt x="335" y="277"/>
                </a:cubicBezTo>
                <a:cubicBezTo>
                  <a:pt x="328" y="284"/>
                  <a:pt x="317" y="289"/>
                  <a:pt x="306" y="289"/>
                </a:cubicBezTo>
                <a:cubicBezTo>
                  <a:pt x="302" y="289"/>
                  <a:pt x="297" y="288"/>
                  <a:pt x="293" y="286"/>
                </a:cubicBezTo>
                <a:lnTo>
                  <a:pt x="274" y="305"/>
                </a:lnTo>
                <a:cubicBezTo>
                  <a:pt x="247" y="331"/>
                  <a:pt x="247" y="375"/>
                  <a:pt x="274" y="401"/>
                </a:cubicBezTo>
                <a:lnTo>
                  <a:pt x="278" y="405"/>
                </a:lnTo>
                <a:lnTo>
                  <a:pt x="110" y="572"/>
                </a:lnTo>
                <a:lnTo>
                  <a:pt x="65" y="589"/>
                </a:lnTo>
                <a:lnTo>
                  <a:pt x="0" y="682"/>
                </a:lnTo>
                <a:lnTo>
                  <a:pt x="42" y="724"/>
                </a:lnTo>
                <a:lnTo>
                  <a:pt x="135" y="659"/>
                </a:lnTo>
                <a:lnTo>
                  <a:pt x="152" y="614"/>
                </a:lnTo>
                <a:lnTo>
                  <a:pt x="319" y="447"/>
                </a:lnTo>
                <a:lnTo>
                  <a:pt x="324" y="451"/>
                </a:lnTo>
                <a:cubicBezTo>
                  <a:pt x="338" y="465"/>
                  <a:pt x="355" y="471"/>
                  <a:pt x="373" y="471"/>
                </a:cubicBezTo>
                <a:cubicBezTo>
                  <a:pt x="390" y="471"/>
                  <a:pt x="408" y="465"/>
                  <a:pt x="421" y="451"/>
                </a:cubicBezTo>
                <a:lnTo>
                  <a:pt x="440" y="433"/>
                </a:lnTo>
                <a:cubicBezTo>
                  <a:pt x="434" y="420"/>
                  <a:pt x="438" y="401"/>
                  <a:pt x="449" y="391"/>
                </a:cubicBezTo>
                <a:cubicBezTo>
                  <a:pt x="456" y="384"/>
                  <a:pt x="467" y="379"/>
                  <a:pt x="477" y="379"/>
                </a:cubicBezTo>
                <a:cubicBezTo>
                  <a:pt x="482" y="379"/>
                  <a:pt x="487" y="380"/>
                  <a:pt x="490" y="382"/>
                </a:cubicBezTo>
                <a:lnTo>
                  <a:pt x="705" y="167"/>
                </a:lnTo>
                <a:cubicBezTo>
                  <a:pt x="732" y="140"/>
                  <a:pt x="732" y="97"/>
                  <a:pt x="70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2435" y="2252582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2435" y="4198109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232860" y="2252582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232860" y="4198109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研究总结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22433" y="181961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2433" y="376514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32858" y="181961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232858" y="376514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49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49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49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49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49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449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50"/>
                            </p:stCondLst>
                            <p:childTnLst>
                              <p:par>
                                <p:cTn id="10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4" grpId="0"/>
      <p:bldP spid="46" grpId="0"/>
      <p:bldP spid="20" grpId="0"/>
      <p:bldP spid="20" grpId="1"/>
      <p:bldP spid="21" grpId="0" animBg="1"/>
      <p:bldP spid="21" grpId="1" animBg="1"/>
      <p:bldP spid="41" grpId="0"/>
      <p:bldP spid="43" grpId="0"/>
      <p:bldP spid="45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椭圆 81"/>
          <p:cNvSpPr/>
          <p:nvPr/>
        </p:nvSpPr>
        <p:spPr>
          <a:xfrm>
            <a:off x="5413755" y="1534841"/>
            <a:ext cx="840724" cy="840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HK" altLang="en-US" sz="3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254480" y="3051076"/>
            <a:ext cx="840724" cy="840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HK" altLang="en-US" sz="3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413755" y="4567313"/>
            <a:ext cx="840724" cy="8407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HK" altLang="en-US" sz="3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34"/>
          <p:cNvCxnSpPr/>
          <p:nvPr/>
        </p:nvCxnSpPr>
        <p:spPr>
          <a:xfrm flipV="1">
            <a:off x="4513284" y="2208535"/>
            <a:ext cx="743729" cy="441589"/>
          </a:xfrm>
          <a:prstGeom prst="line">
            <a:avLst/>
          </a:prstGeom>
          <a:ln w="28575">
            <a:solidFill>
              <a:srgbClr val="A8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37"/>
          <p:cNvCxnSpPr/>
          <p:nvPr/>
        </p:nvCxnSpPr>
        <p:spPr>
          <a:xfrm>
            <a:off x="4728129" y="3471438"/>
            <a:ext cx="1336389" cy="0"/>
          </a:xfrm>
          <a:prstGeom prst="line">
            <a:avLst/>
          </a:prstGeom>
          <a:ln w="28575">
            <a:solidFill>
              <a:srgbClr val="A8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38"/>
          <p:cNvCxnSpPr/>
          <p:nvPr/>
        </p:nvCxnSpPr>
        <p:spPr>
          <a:xfrm>
            <a:off x="4513284" y="4292754"/>
            <a:ext cx="743729" cy="441589"/>
          </a:xfrm>
          <a:prstGeom prst="line">
            <a:avLst/>
          </a:prstGeom>
          <a:ln w="28575">
            <a:solidFill>
              <a:srgbClr val="A8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1279516" y="2049802"/>
            <a:ext cx="2797850" cy="2797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400"/>
          </a:p>
        </p:txBody>
      </p:sp>
      <p:sp>
        <p:nvSpPr>
          <p:cNvPr id="56" name="Freeform 5"/>
          <p:cNvSpPr/>
          <p:nvPr/>
        </p:nvSpPr>
        <p:spPr bwMode="auto">
          <a:xfrm flipH="1">
            <a:off x="1904934" y="2423494"/>
            <a:ext cx="1675580" cy="2050465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rgbClr val="FFFFFF"/>
            </a:solidFill>
          </a:ln>
          <a:effectLst>
            <a:outerShdw blurRad="762000" dist="508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4" name="Freeform 34"/>
          <p:cNvSpPr>
            <a:spLocks noChangeAspect="1" noEditPoints="1"/>
          </p:cNvSpPr>
          <p:nvPr/>
        </p:nvSpPr>
        <p:spPr bwMode="auto">
          <a:xfrm>
            <a:off x="2299684" y="2700350"/>
            <a:ext cx="866818" cy="1179477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411223" y="1760788"/>
            <a:ext cx="3934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6411221" y="1410953"/>
            <a:ext cx="349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411223" y="4793260"/>
            <a:ext cx="3934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411221" y="4443425"/>
            <a:ext cx="349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246555" y="3277023"/>
            <a:ext cx="3934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246553" y="2927188"/>
            <a:ext cx="349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798575" y="176768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成绩与思考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310761" y="267452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5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849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349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95" grpId="0" animBg="1"/>
      <p:bldP spid="95" grpId="1" animBg="1"/>
      <p:bldP spid="95" grpId="2" animBg="1"/>
      <p:bldP spid="56" grpId="0" animBg="1"/>
      <p:bldP spid="56" grpId="1" animBg="1"/>
      <p:bldP spid="56" grpId="2" animBg="1"/>
      <p:bldP spid="54" grpId="0" animBg="1"/>
      <p:bldP spid="54" grpId="1" animBg="1"/>
      <p:bldP spid="54" grpId="2" animBg="1"/>
      <p:bldP spid="106" grpId="0"/>
      <p:bldP spid="107" grpId="0"/>
      <p:bldP spid="109" grpId="0"/>
      <p:bldP spid="110" grpId="0"/>
      <p:bldP spid="112" grpId="0"/>
      <p:bldP spid="113" grpId="0"/>
      <p:bldP spid="19" grpId="0"/>
      <p:bldP spid="19" grpId="1"/>
      <p:bldP spid="20" grpId="0" animBg="1"/>
      <p:bldP spid="2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flipV="1">
            <a:off x="9665911" y="3783118"/>
            <a:ext cx="313238" cy="906564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" name="圆角矩形 5"/>
          <p:cNvSpPr/>
          <p:nvPr/>
        </p:nvSpPr>
        <p:spPr>
          <a:xfrm flipV="1">
            <a:off x="8417934" y="2901413"/>
            <a:ext cx="313237" cy="1788269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圆角矩形 9"/>
          <p:cNvSpPr/>
          <p:nvPr/>
        </p:nvSpPr>
        <p:spPr>
          <a:xfrm flipV="1">
            <a:off x="7184873" y="2424099"/>
            <a:ext cx="313237" cy="2265583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圆角矩形 11"/>
          <p:cNvSpPr/>
          <p:nvPr/>
        </p:nvSpPr>
        <p:spPr>
          <a:xfrm flipV="1">
            <a:off x="5940210" y="3138412"/>
            <a:ext cx="313238" cy="1551271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" name="圆角矩形 13"/>
          <p:cNvSpPr/>
          <p:nvPr/>
        </p:nvSpPr>
        <p:spPr>
          <a:xfrm flipV="1">
            <a:off x="4697204" y="2810259"/>
            <a:ext cx="313238" cy="1879423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6" name="圆角矩形 15"/>
          <p:cNvSpPr/>
          <p:nvPr/>
        </p:nvSpPr>
        <p:spPr>
          <a:xfrm flipV="1">
            <a:off x="3455857" y="2657783"/>
            <a:ext cx="313237" cy="2031899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8" name="圆角矩形 17"/>
          <p:cNvSpPr/>
          <p:nvPr/>
        </p:nvSpPr>
        <p:spPr>
          <a:xfrm flipV="1">
            <a:off x="2214509" y="3489767"/>
            <a:ext cx="313238" cy="1199914"/>
          </a:xfrm>
          <a:prstGeom prst="roundRect">
            <a:avLst>
              <a:gd name="adj" fmla="val 50000"/>
            </a:avLst>
          </a:pr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20" name="直接连接符 19"/>
          <p:cNvCxnSpPr/>
          <p:nvPr/>
        </p:nvCxnSpPr>
        <p:spPr>
          <a:xfrm>
            <a:off x="1203531" y="4623388"/>
            <a:ext cx="9784938" cy="0"/>
          </a:xfrm>
          <a:prstGeom prst="line">
            <a:avLst/>
          </a:prstGeom>
          <a:noFill/>
          <a:ln w="19050" cap="flat" cmpd="sng" algn="ctr">
            <a:solidFill>
              <a:srgbClr val="A8234D"/>
            </a:solidFill>
            <a:prstDash val="sysDot"/>
            <a:miter lim="800000"/>
          </a:ln>
          <a:effectLst/>
        </p:spPr>
      </p:cxnSp>
      <p:sp>
        <p:nvSpPr>
          <p:cNvPr id="21" name="椭圆 20"/>
          <p:cNvSpPr/>
          <p:nvPr/>
        </p:nvSpPr>
        <p:spPr>
          <a:xfrm flipV="1">
            <a:off x="1052714" y="4548809"/>
            <a:ext cx="150817" cy="150817"/>
          </a:xfrm>
          <a:prstGeom prst="ellipse">
            <a:avLst/>
          </a:prstGeom>
          <a:solidFill>
            <a:srgbClr val="A8234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 flipV="1">
            <a:off x="10988469" y="4548809"/>
            <a:ext cx="150818" cy="150817"/>
          </a:xfrm>
          <a:prstGeom prst="ellipse">
            <a:avLst/>
          </a:prstGeom>
          <a:solidFill>
            <a:srgbClr val="A8234D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86335" y="4437767"/>
            <a:ext cx="367930" cy="367930"/>
            <a:chOff x="2186335" y="4934156"/>
            <a:chExt cx="367930" cy="367930"/>
          </a:xfrm>
        </p:grpSpPr>
        <p:sp>
          <p:nvSpPr>
            <p:cNvPr id="19" name="椭圆 18"/>
            <p:cNvSpPr/>
            <p:nvPr/>
          </p:nvSpPr>
          <p:spPr>
            <a:xfrm>
              <a:off x="2186335" y="4934156"/>
              <a:ext cx="367930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 flipV="1">
              <a:off x="2295719" y="5045198"/>
              <a:ext cx="150817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29340" y="4437767"/>
            <a:ext cx="366272" cy="367930"/>
            <a:chOff x="3429340" y="4934156"/>
            <a:chExt cx="366272" cy="367930"/>
          </a:xfrm>
        </p:grpSpPr>
        <p:sp>
          <p:nvSpPr>
            <p:cNvPr id="17" name="椭圆 16"/>
            <p:cNvSpPr/>
            <p:nvPr/>
          </p:nvSpPr>
          <p:spPr>
            <a:xfrm>
              <a:off x="3429340" y="4934156"/>
              <a:ext cx="366272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 flipV="1">
              <a:off x="3537066" y="5045198"/>
              <a:ext cx="150818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70687" y="4437767"/>
            <a:ext cx="367930" cy="367930"/>
            <a:chOff x="4670687" y="4934156"/>
            <a:chExt cx="367930" cy="367930"/>
          </a:xfrm>
        </p:grpSpPr>
        <p:sp>
          <p:nvSpPr>
            <p:cNvPr id="15" name="椭圆 14"/>
            <p:cNvSpPr/>
            <p:nvPr/>
          </p:nvSpPr>
          <p:spPr>
            <a:xfrm>
              <a:off x="4670687" y="4934156"/>
              <a:ext cx="367930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 flipV="1">
              <a:off x="4778415" y="5045198"/>
              <a:ext cx="150817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13692" y="4437767"/>
            <a:ext cx="366273" cy="367930"/>
            <a:chOff x="5913692" y="4934156"/>
            <a:chExt cx="366273" cy="367930"/>
          </a:xfrm>
        </p:grpSpPr>
        <p:sp>
          <p:nvSpPr>
            <p:cNvPr id="13" name="椭圆 12"/>
            <p:cNvSpPr/>
            <p:nvPr/>
          </p:nvSpPr>
          <p:spPr>
            <a:xfrm>
              <a:off x="5913692" y="4934156"/>
              <a:ext cx="366273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 flipV="1">
              <a:off x="6021420" y="5045198"/>
              <a:ext cx="150817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58356" y="4437767"/>
            <a:ext cx="366272" cy="367930"/>
            <a:chOff x="7158356" y="4934156"/>
            <a:chExt cx="366272" cy="367930"/>
          </a:xfrm>
        </p:grpSpPr>
        <p:sp>
          <p:nvSpPr>
            <p:cNvPr id="11" name="椭圆 10"/>
            <p:cNvSpPr/>
            <p:nvPr/>
          </p:nvSpPr>
          <p:spPr>
            <a:xfrm>
              <a:off x="7158356" y="4934156"/>
              <a:ext cx="366272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 flipV="1">
              <a:off x="7262768" y="5045198"/>
              <a:ext cx="150818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91417" y="4437767"/>
            <a:ext cx="366272" cy="367930"/>
            <a:chOff x="8391417" y="4934156"/>
            <a:chExt cx="366272" cy="367930"/>
          </a:xfrm>
        </p:grpSpPr>
        <p:sp>
          <p:nvSpPr>
            <p:cNvPr id="9" name="椭圆 8"/>
            <p:cNvSpPr/>
            <p:nvPr/>
          </p:nvSpPr>
          <p:spPr>
            <a:xfrm>
              <a:off x="8391417" y="4934156"/>
              <a:ext cx="366272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 flipV="1">
              <a:off x="8505773" y="5045198"/>
              <a:ext cx="150818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639394" y="4437767"/>
            <a:ext cx="366273" cy="367930"/>
            <a:chOff x="9639394" y="4934156"/>
            <a:chExt cx="366273" cy="367930"/>
          </a:xfrm>
        </p:grpSpPr>
        <p:sp>
          <p:nvSpPr>
            <p:cNvPr id="5" name="椭圆 4"/>
            <p:cNvSpPr/>
            <p:nvPr/>
          </p:nvSpPr>
          <p:spPr>
            <a:xfrm>
              <a:off x="9639394" y="4934156"/>
              <a:ext cx="366273" cy="367930"/>
            </a:xfrm>
            <a:prstGeom prst="ellipse">
              <a:avLst/>
            </a:prstGeom>
            <a:solidFill>
              <a:srgbClr val="A823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flipV="1">
              <a:off x="9747122" y="5045198"/>
              <a:ext cx="150817" cy="150817"/>
            </a:xfrm>
            <a:prstGeom prst="ellipse">
              <a:avLst/>
            </a:prstGeom>
            <a:solidFill>
              <a:srgbClr val="A8234D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92929" y="2657274"/>
            <a:ext cx="551914" cy="660046"/>
            <a:chOff x="2048933" y="2709333"/>
            <a:chExt cx="528656" cy="632232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31" name="椭圆 30"/>
            <p:cNvSpPr/>
            <p:nvPr/>
          </p:nvSpPr>
          <p:spPr>
            <a:xfrm>
              <a:off x="2048933" y="2709333"/>
              <a:ext cx="528656" cy="52865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99080" y="2972288"/>
              <a:ext cx="428361" cy="36927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78520" y="2053254"/>
            <a:ext cx="551914" cy="660046"/>
            <a:chOff x="2048933" y="2709333"/>
            <a:chExt cx="528656" cy="632232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34" name="椭圆 33"/>
            <p:cNvSpPr/>
            <p:nvPr/>
          </p:nvSpPr>
          <p:spPr>
            <a:xfrm>
              <a:off x="2048933" y="2709333"/>
              <a:ext cx="528656" cy="52865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flipV="1">
              <a:off x="2099080" y="2972288"/>
              <a:ext cx="428361" cy="36927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062220" y="1655097"/>
            <a:ext cx="551914" cy="660046"/>
            <a:chOff x="2048933" y="2709333"/>
            <a:chExt cx="528656" cy="632232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37" name="椭圆 36"/>
            <p:cNvSpPr/>
            <p:nvPr/>
          </p:nvSpPr>
          <p:spPr>
            <a:xfrm>
              <a:off x="2048933" y="2709333"/>
              <a:ext cx="528656" cy="52865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flipV="1">
              <a:off x="2099080" y="2972288"/>
              <a:ext cx="428361" cy="36927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48519" y="1920926"/>
            <a:ext cx="740673" cy="489357"/>
            <a:chOff x="2577589" y="2127485"/>
            <a:chExt cx="709461" cy="468735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43" name="圆角矩形 42"/>
            <p:cNvSpPr/>
            <p:nvPr/>
          </p:nvSpPr>
          <p:spPr>
            <a:xfrm>
              <a:off x="2577589" y="2127485"/>
              <a:ext cx="709461" cy="3370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flipV="1">
              <a:off x="2795654" y="2396183"/>
              <a:ext cx="273329" cy="20003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200712" y="2307580"/>
            <a:ext cx="740673" cy="489357"/>
            <a:chOff x="2577589" y="2127485"/>
            <a:chExt cx="709461" cy="468735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46" name="圆角矩形 45"/>
            <p:cNvSpPr/>
            <p:nvPr/>
          </p:nvSpPr>
          <p:spPr>
            <a:xfrm>
              <a:off x="2577589" y="2127485"/>
              <a:ext cx="709461" cy="3370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 flipV="1">
              <a:off x="2795654" y="2396183"/>
              <a:ext cx="273329" cy="20003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1815472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067592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319712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551117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800409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026167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277584" y="4875302"/>
            <a:ext cx="1089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</a:t>
            </a:r>
            <a:endParaRPr lang="zh-CN" altLang="en-US" sz="16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5724885" y="2542984"/>
            <a:ext cx="740673" cy="489357"/>
            <a:chOff x="2577589" y="2127485"/>
            <a:chExt cx="709461" cy="468735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86" name="圆角矩形 85"/>
            <p:cNvSpPr/>
            <p:nvPr/>
          </p:nvSpPr>
          <p:spPr>
            <a:xfrm>
              <a:off x="2577589" y="2127485"/>
              <a:ext cx="709461" cy="3370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flipV="1">
              <a:off x="2795654" y="2396183"/>
              <a:ext cx="273329" cy="20003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545346" y="3007057"/>
            <a:ext cx="551914" cy="660046"/>
            <a:chOff x="2048933" y="2709333"/>
            <a:chExt cx="528656" cy="632232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89" name="椭圆 88"/>
            <p:cNvSpPr/>
            <p:nvPr/>
          </p:nvSpPr>
          <p:spPr>
            <a:xfrm>
              <a:off x="2048933" y="2709333"/>
              <a:ext cx="528656" cy="52865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flipV="1">
              <a:off x="2099080" y="2972288"/>
              <a:ext cx="428361" cy="36927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2044657" y="2737540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301390" y="1893187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538660" y="2122975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782495" y="2512052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030128" y="1722549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255885" y="2281569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9510443" y="3075131"/>
            <a:ext cx="630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3"/>
          <p:cNvSpPr>
            <a:spLocks noChangeArrowheads="1"/>
          </p:cNvSpPr>
          <p:nvPr/>
        </p:nvSpPr>
        <p:spPr bwMode="auto">
          <a:xfrm>
            <a:off x="798575" y="158624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成绩与思考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71" name="等腰三角形 70"/>
          <p:cNvSpPr/>
          <p:nvPr/>
        </p:nvSpPr>
        <p:spPr>
          <a:xfrm rot="5400000">
            <a:off x="310761" y="2493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2" grpId="0" animBg="1"/>
      <p:bldP spid="72" grpId="0"/>
      <p:bldP spid="79" grpId="0"/>
      <p:bldP spid="80" grpId="0"/>
      <p:bldP spid="81" grpId="0"/>
      <p:bldP spid="82" grpId="0"/>
      <p:bldP spid="83" grpId="0"/>
      <p:bldP spid="84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70" grpId="0"/>
      <p:bldP spid="70" grpId="1"/>
      <p:bldP spid="71" grpId="0" animBg="1"/>
      <p:bldP spid="7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形状 64"/>
          <p:cNvSpPr/>
          <p:nvPr/>
        </p:nvSpPr>
        <p:spPr>
          <a:xfrm flipV="1">
            <a:off x="8776986" y="2352422"/>
            <a:ext cx="2370630" cy="1369907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4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3" name="矩形 62"/>
          <p:cNvSpPr/>
          <p:nvPr/>
        </p:nvSpPr>
        <p:spPr>
          <a:xfrm>
            <a:off x="1465729" y="4469024"/>
            <a:ext cx="192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465729" y="4813993"/>
            <a:ext cx="2123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399650" y="4469024"/>
            <a:ext cx="192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399650" y="4813993"/>
            <a:ext cx="2123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267013" y="4469024"/>
            <a:ext cx="192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267013" y="4813993"/>
            <a:ext cx="2123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420947" y="1227256"/>
            <a:ext cx="192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420947" y="1572225"/>
            <a:ext cx="2123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288310" y="1227256"/>
            <a:ext cx="1922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288310" y="1572225"/>
            <a:ext cx="2123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798575" y="158624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成绩与思考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54" name="等腰三角形 53"/>
          <p:cNvSpPr/>
          <p:nvPr/>
        </p:nvSpPr>
        <p:spPr>
          <a:xfrm rot="5400000">
            <a:off x="310761" y="2493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形状 65"/>
          <p:cNvSpPr/>
          <p:nvPr/>
        </p:nvSpPr>
        <p:spPr>
          <a:xfrm>
            <a:off x="6842676" y="3181885"/>
            <a:ext cx="2370630" cy="1369907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4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9" name="任意形状 66"/>
          <p:cNvSpPr/>
          <p:nvPr/>
        </p:nvSpPr>
        <p:spPr>
          <a:xfrm flipV="1">
            <a:off x="4910686" y="2374061"/>
            <a:ext cx="2370630" cy="1369907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4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0" name="任意形状 67"/>
          <p:cNvSpPr/>
          <p:nvPr/>
        </p:nvSpPr>
        <p:spPr>
          <a:xfrm>
            <a:off x="2976375" y="3195801"/>
            <a:ext cx="2370630" cy="1369907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4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1" name="任意形状 68"/>
          <p:cNvSpPr/>
          <p:nvPr/>
        </p:nvSpPr>
        <p:spPr>
          <a:xfrm flipV="1">
            <a:off x="1044385" y="2387977"/>
            <a:ext cx="2370630" cy="1369907"/>
          </a:xfrm>
          <a:custGeom>
            <a:avLst/>
            <a:gdLst>
              <a:gd name="connsiteX0" fmla="*/ 1495053 w 3181348"/>
              <a:gd name="connsiteY0" fmla="*/ 1838394 h 1838394"/>
              <a:gd name="connsiteX1" fmla="*/ 2983619 w 3181348"/>
              <a:gd name="connsiteY1" fmla="*/ 495090 h 1838394"/>
              <a:gd name="connsiteX2" fmla="*/ 2990107 w 3181348"/>
              <a:gd name="connsiteY2" fmla="*/ 366615 h 1838394"/>
              <a:gd name="connsiteX3" fmla="*/ 3181348 w 3181348"/>
              <a:gd name="connsiteY3" fmla="*/ 366615 h 1838394"/>
              <a:gd name="connsiteX4" fmla="*/ 2795400 w 3181348"/>
              <a:gd name="connsiteY4" fmla="*/ 0 h 1838394"/>
              <a:gd name="connsiteX5" fmla="*/ 2409452 w 3181348"/>
              <a:gd name="connsiteY5" fmla="*/ 366615 h 1838394"/>
              <a:gd name="connsiteX6" fmla="*/ 2599424 w 3181348"/>
              <a:gd name="connsiteY6" fmla="*/ 366615 h 1838394"/>
              <a:gd name="connsiteX7" fmla="*/ 2594954 w 3181348"/>
              <a:gd name="connsiteY7" fmla="*/ 455145 h 1838394"/>
              <a:gd name="connsiteX8" fmla="*/ 1495053 w 3181348"/>
              <a:gd name="connsiteY8" fmla="*/ 1447712 h 1838394"/>
              <a:gd name="connsiteX9" fmla="*/ 395152 w 3181348"/>
              <a:gd name="connsiteY9" fmla="*/ 455145 h 1838394"/>
              <a:gd name="connsiteX10" fmla="*/ 390682 w 3181348"/>
              <a:gd name="connsiteY10" fmla="*/ 366615 h 1838394"/>
              <a:gd name="connsiteX11" fmla="*/ 0 w 3181348"/>
              <a:gd name="connsiteY11" fmla="*/ 366615 h 1838394"/>
              <a:gd name="connsiteX12" fmla="*/ 6487 w 3181348"/>
              <a:gd name="connsiteY12" fmla="*/ 495090 h 1838394"/>
              <a:gd name="connsiteX13" fmla="*/ 1495053 w 3181348"/>
              <a:gd name="connsiteY13" fmla="*/ 1838394 h 183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1348" h="1838394">
                <a:moveTo>
                  <a:pt x="1495053" y="1838394"/>
                </a:moveTo>
                <a:cubicBezTo>
                  <a:pt x="2269783" y="1838394"/>
                  <a:pt x="2906994" y="1249604"/>
                  <a:pt x="2983619" y="495090"/>
                </a:cubicBezTo>
                <a:lnTo>
                  <a:pt x="2990107" y="366615"/>
                </a:lnTo>
                <a:lnTo>
                  <a:pt x="3181348" y="366615"/>
                </a:lnTo>
                <a:lnTo>
                  <a:pt x="2795400" y="0"/>
                </a:lnTo>
                <a:lnTo>
                  <a:pt x="2409452" y="366615"/>
                </a:lnTo>
                <a:lnTo>
                  <a:pt x="2599424" y="366615"/>
                </a:lnTo>
                <a:lnTo>
                  <a:pt x="2594954" y="455145"/>
                </a:lnTo>
                <a:cubicBezTo>
                  <a:pt x="2538336" y="1012655"/>
                  <a:pt x="2067501" y="1447712"/>
                  <a:pt x="1495053" y="1447712"/>
                </a:cubicBezTo>
                <a:cubicBezTo>
                  <a:pt x="922605" y="1447712"/>
                  <a:pt x="451771" y="1012655"/>
                  <a:pt x="395152" y="455145"/>
                </a:cubicBezTo>
                <a:lnTo>
                  <a:pt x="390682" y="366615"/>
                </a:lnTo>
                <a:lnTo>
                  <a:pt x="0" y="366615"/>
                </a:lnTo>
                <a:lnTo>
                  <a:pt x="6487" y="495090"/>
                </a:lnTo>
                <a:cubicBezTo>
                  <a:pt x="83112" y="1249604"/>
                  <a:pt x="720323" y="1838394"/>
                  <a:pt x="1495053" y="183839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2" name="椭圆 21"/>
          <p:cNvSpPr/>
          <p:nvPr/>
        </p:nvSpPr>
        <p:spPr>
          <a:xfrm>
            <a:off x="1547859" y="2892375"/>
            <a:ext cx="1221172" cy="12211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A2B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 flipV="1">
            <a:off x="3479849" y="2840138"/>
            <a:ext cx="1221172" cy="12211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A2B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14160" y="2878460"/>
            <a:ext cx="1221172" cy="12211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A2B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7346150" y="2826222"/>
            <a:ext cx="1221172" cy="12211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A2B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280460" y="2856820"/>
            <a:ext cx="1221172" cy="12211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A2B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 69"/>
          <p:cNvGrpSpPr/>
          <p:nvPr/>
        </p:nvGrpSpPr>
        <p:grpSpPr>
          <a:xfrm>
            <a:off x="1974758" y="3222289"/>
            <a:ext cx="367373" cy="589180"/>
            <a:chOff x="898525" y="1076325"/>
            <a:chExt cx="504825" cy="809625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33" name="Freeform 44"/>
            <p:cNvSpPr/>
            <p:nvPr/>
          </p:nvSpPr>
          <p:spPr bwMode="auto">
            <a:xfrm>
              <a:off x="1028700" y="1736725"/>
              <a:ext cx="247650" cy="5080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140" y="32"/>
                </a:cxn>
                <a:cxn ang="0">
                  <a:pos x="140" y="32"/>
                </a:cxn>
                <a:cxn ang="0">
                  <a:pos x="146" y="32"/>
                </a:cxn>
                <a:cxn ang="0">
                  <a:pos x="152" y="28"/>
                </a:cxn>
                <a:cxn ang="0">
                  <a:pos x="154" y="22"/>
                </a:cxn>
                <a:cxn ang="0">
                  <a:pos x="156" y="16"/>
                </a:cxn>
                <a:cxn ang="0">
                  <a:pos x="156" y="16"/>
                </a:cxn>
                <a:cxn ang="0">
                  <a:pos x="154" y="10"/>
                </a:cxn>
                <a:cxn ang="0">
                  <a:pos x="152" y="4"/>
                </a:cxn>
                <a:cxn ang="0">
                  <a:pos x="146" y="0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56" h="32">
                  <a:moveTo>
                    <a:pt x="14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6" y="32"/>
                  </a:lnTo>
                  <a:lnTo>
                    <a:pt x="152" y="28"/>
                  </a:lnTo>
                  <a:lnTo>
                    <a:pt x="154" y="22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4" y="10"/>
                  </a:lnTo>
                  <a:lnTo>
                    <a:pt x="152" y="4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u="sng">
                <a:solidFill>
                  <a:srgbClr val="000000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1028700" y="1831975"/>
              <a:ext cx="247650" cy="5397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6" y="34"/>
                </a:cxn>
                <a:cxn ang="0">
                  <a:pos x="140" y="34"/>
                </a:cxn>
                <a:cxn ang="0">
                  <a:pos x="140" y="34"/>
                </a:cxn>
                <a:cxn ang="0">
                  <a:pos x="146" y="32"/>
                </a:cxn>
                <a:cxn ang="0">
                  <a:pos x="152" y="28"/>
                </a:cxn>
                <a:cxn ang="0">
                  <a:pos x="154" y="24"/>
                </a:cxn>
                <a:cxn ang="0">
                  <a:pos x="156" y="16"/>
                </a:cxn>
                <a:cxn ang="0">
                  <a:pos x="156" y="16"/>
                </a:cxn>
                <a:cxn ang="0">
                  <a:pos x="154" y="10"/>
                </a:cxn>
                <a:cxn ang="0">
                  <a:pos x="152" y="4"/>
                </a:cxn>
                <a:cxn ang="0">
                  <a:pos x="146" y="2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56" h="34">
                  <a:moveTo>
                    <a:pt x="14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6" y="32"/>
                  </a:lnTo>
                  <a:lnTo>
                    <a:pt x="152" y="28"/>
                  </a:lnTo>
                  <a:lnTo>
                    <a:pt x="154" y="24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4" y="10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u="sng">
                <a:solidFill>
                  <a:srgbClr val="000000"/>
                </a:solidFill>
              </a:endParaRPr>
            </a:p>
          </p:txBody>
        </p:sp>
        <p:sp>
          <p:nvSpPr>
            <p:cNvPr id="35" name="Freeform 46"/>
            <p:cNvSpPr>
              <a:spLocks noEditPoints="1"/>
            </p:cNvSpPr>
            <p:nvPr/>
          </p:nvSpPr>
          <p:spPr bwMode="auto">
            <a:xfrm>
              <a:off x="898525" y="1076325"/>
              <a:ext cx="504825" cy="61595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2" y="0"/>
                </a:cxn>
                <a:cxn ang="0">
                  <a:pos x="106" y="10"/>
                </a:cxn>
                <a:cxn ang="0">
                  <a:pos x="66" y="30"/>
                </a:cxn>
                <a:cxn ang="0">
                  <a:pos x="34" y="60"/>
                </a:cxn>
                <a:cxn ang="0">
                  <a:pos x="12" y="98"/>
                </a:cxn>
                <a:cxn ang="0">
                  <a:pos x="2" y="144"/>
                </a:cxn>
                <a:cxn ang="0">
                  <a:pos x="2" y="176"/>
                </a:cxn>
                <a:cxn ang="0">
                  <a:pos x="18" y="226"/>
                </a:cxn>
                <a:cxn ang="0">
                  <a:pos x="60" y="282"/>
                </a:cxn>
                <a:cxn ang="0">
                  <a:pos x="74" y="300"/>
                </a:cxn>
                <a:cxn ang="0">
                  <a:pos x="80" y="322"/>
                </a:cxn>
                <a:cxn ang="0">
                  <a:pos x="82" y="354"/>
                </a:cxn>
                <a:cxn ang="0">
                  <a:pos x="88" y="372"/>
                </a:cxn>
                <a:cxn ang="0">
                  <a:pos x="102" y="384"/>
                </a:cxn>
                <a:cxn ang="0">
                  <a:pos x="158" y="388"/>
                </a:cxn>
                <a:cxn ang="0">
                  <a:pos x="202" y="388"/>
                </a:cxn>
                <a:cxn ang="0">
                  <a:pos x="222" y="382"/>
                </a:cxn>
                <a:cxn ang="0">
                  <a:pos x="234" y="366"/>
                </a:cxn>
                <a:cxn ang="0">
                  <a:pos x="236" y="340"/>
                </a:cxn>
                <a:cxn ang="0">
                  <a:pos x="242" y="306"/>
                </a:cxn>
                <a:cxn ang="0">
                  <a:pos x="250" y="292"/>
                </a:cxn>
                <a:cxn ang="0">
                  <a:pos x="282" y="256"/>
                </a:cxn>
                <a:cxn ang="0">
                  <a:pos x="308" y="210"/>
                </a:cxn>
                <a:cxn ang="0">
                  <a:pos x="318" y="158"/>
                </a:cxn>
                <a:cxn ang="0">
                  <a:pos x="314" y="128"/>
                </a:cxn>
                <a:cxn ang="0">
                  <a:pos x="300" y="86"/>
                </a:cxn>
                <a:cxn ang="0">
                  <a:pos x="274" y="50"/>
                </a:cxn>
                <a:cxn ang="0">
                  <a:pos x="240" y="22"/>
                </a:cxn>
                <a:cxn ang="0">
                  <a:pos x="198" y="6"/>
                </a:cxn>
                <a:cxn ang="0">
                  <a:pos x="168" y="0"/>
                </a:cxn>
                <a:cxn ang="0">
                  <a:pos x="258" y="164"/>
                </a:cxn>
                <a:cxn ang="0">
                  <a:pos x="246" y="146"/>
                </a:cxn>
                <a:cxn ang="0">
                  <a:pos x="240" y="120"/>
                </a:cxn>
                <a:cxn ang="0">
                  <a:pos x="216" y="88"/>
                </a:cxn>
                <a:cxn ang="0">
                  <a:pos x="178" y="74"/>
                </a:cxn>
                <a:cxn ang="0">
                  <a:pos x="164" y="68"/>
                </a:cxn>
                <a:cxn ang="0">
                  <a:pos x="158" y="52"/>
                </a:cxn>
                <a:cxn ang="0">
                  <a:pos x="172" y="34"/>
                </a:cxn>
                <a:cxn ang="0">
                  <a:pos x="202" y="36"/>
                </a:cxn>
                <a:cxn ang="0">
                  <a:pos x="256" y="68"/>
                </a:cxn>
                <a:cxn ang="0">
                  <a:pos x="284" y="124"/>
                </a:cxn>
                <a:cxn ang="0">
                  <a:pos x="284" y="154"/>
                </a:cxn>
                <a:cxn ang="0">
                  <a:pos x="266" y="166"/>
                </a:cxn>
              </a:cxnLst>
              <a:rect l="0" t="0" r="r" b="b"/>
              <a:pathLst>
                <a:path w="318" h="388">
                  <a:moveTo>
                    <a:pt x="168" y="0"/>
                  </a:moveTo>
                  <a:lnTo>
                    <a:pt x="168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2"/>
                  </a:lnTo>
                  <a:lnTo>
                    <a:pt x="120" y="4"/>
                  </a:lnTo>
                  <a:lnTo>
                    <a:pt x="106" y="10"/>
                  </a:lnTo>
                  <a:lnTo>
                    <a:pt x="92" y="16"/>
                  </a:lnTo>
                  <a:lnTo>
                    <a:pt x="80" y="22"/>
                  </a:lnTo>
                  <a:lnTo>
                    <a:pt x="66" y="30"/>
                  </a:lnTo>
                  <a:lnTo>
                    <a:pt x="56" y="40"/>
                  </a:lnTo>
                  <a:lnTo>
                    <a:pt x="44" y="50"/>
                  </a:lnTo>
                  <a:lnTo>
                    <a:pt x="34" y="60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2" y="98"/>
                  </a:lnTo>
                  <a:lnTo>
                    <a:pt x="8" y="114"/>
                  </a:lnTo>
                  <a:lnTo>
                    <a:pt x="4" y="128"/>
                  </a:lnTo>
                  <a:lnTo>
                    <a:pt x="2" y="14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76"/>
                  </a:lnTo>
                  <a:lnTo>
                    <a:pt x="6" y="192"/>
                  </a:lnTo>
                  <a:lnTo>
                    <a:pt x="10" y="210"/>
                  </a:lnTo>
                  <a:lnTo>
                    <a:pt x="18" y="226"/>
                  </a:lnTo>
                  <a:lnTo>
                    <a:pt x="26" y="240"/>
                  </a:lnTo>
                  <a:lnTo>
                    <a:pt x="36" y="256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68" y="292"/>
                  </a:lnTo>
                  <a:lnTo>
                    <a:pt x="74" y="300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80" y="322"/>
                  </a:lnTo>
                  <a:lnTo>
                    <a:pt x="82" y="340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60"/>
                  </a:lnTo>
                  <a:lnTo>
                    <a:pt x="84" y="366"/>
                  </a:lnTo>
                  <a:lnTo>
                    <a:pt x="88" y="372"/>
                  </a:lnTo>
                  <a:lnTo>
                    <a:pt x="92" y="378"/>
                  </a:lnTo>
                  <a:lnTo>
                    <a:pt x="96" y="382"/>
                  </a:lnTo>
                  <a:lnTo>
                    <a:pt x="102" y="384"/>
                  </a:lnTo>
                  <a:lnTo>
                    <a:pt x="110" y="386"/>
                  </a:lnTo>
                  <a:lnTo>
                    <a:pt x="116" y="388"/>
                  </a:lnTo>
                  <a:lnTo>
                    <a:pt x="158" y="388"/>
                  </a:lnTo>
                  <a:lnTo>
                    <a:pt x="160" y="388"/>
                  </a:lnTo>
                  <a:lnTo>
                    <a:pt x="202" y="388"/>
                  </a:lnTo>
                  <a:lnTo>
                    <a:pt x="202" y="388"/>
                  </a:lnTo>
                  <a:lnTo>
                    <a:pt x="210" y="386"/>
                  </a:lnTo>
                  <a:lnTo>
                    <a:pt x="216" y="384"/>
                  </a:lnTo>
                  <a:lnTo>
                    <a:pt x="222" y="382"/>
                  </a:lnTo>
                  <a:lnTo>
                    <a:pt x="226" y="378"/>
                  </a:lnTo>
                  <a:lnTo>
                    <a:pt x="230" y="372"/>
                  </a:lnTo>
                  <a:lnTo>
                    <a:pt x="234" y="366"/>
                  </a:lnTo>
                  <a:lnTo>
                    <a:pt x="236" y="360"/>
                  </a:lnTo>
                  <a:lnTo>
                    <a:pt x="236" y="354"/>
                  </a:lnTo>
                  <a:lnTo>
                    <a:pt x="236" y="340"/>
                  </a:lnTo>
                  <a:lnTo>
                    <a:pt x="236" y="340"/>
                  </a:lnTo>
                  <a:lnTo>
                    <a:pt x="238" y="322"/>
                  </a:lnTo>
                  <a:lnTo>
                    <a:pt x="242" y="306"/>
                  </a:lnTo>
                  <a:lnTo>
                    <a:pt x="242" y="306"/>
                  </a:lnTo>
                  <a:lnTo>
                    <a:pt x="244" y="300"/>
                  </a:lnTo>
                  <a:lnTo>
                    <a:pt x="250" y="292"/>
                  </a:lnTo>
                  <a:lnTo>
                    <a:pt x="260" y="282"/>
                  </a:lnTo>
                  <a:lnTo>
                    <a:pt x="260" y="282"/>
                  </a:lnTo>
                  <a:lnTo>
                    <a:pt x="282" y="256"/>
                  </a:lnTo>
                  <a:lnTo>
                    <a:pt x="292" y="240"/>
                  </a:lnTo>
                  <a:lnTo>
                    <a:pt x="300" y="226"/>
                  </a:lnTo>
                  <a:lnTo>
                    <a:pt x="308" y="210"/>
                  </a:lnTo>
                  <a:lnTo>
                    <a:pt x="312" y="192"/>
                  </a:lnTo>
                  <a:lnTo>
                    <a:pt x="316" y="176"/>
                  </a:lnTo>
                  <a:lnTo>
                    <a:pt x="318" y="158"/>
                  </a:lnTo>
                  <a:lnTo>
                    <a:pt x="318" y="158"/>
                  </a:lnTo>
                  <a:lnTo>
                    <a:pt x="316" y="144"/>
                  </a:lnTo>
                  <a:lnTo>
                    <a:pt x="314" y="128"/>
                  </a:lnTo>
                  <a:lnTo>
                    <a:pt x="312" y="114"/>
                  </a:lnTo>
                  <a:lnTo>
                    <a:pt x="306" y="100"/>
                  </a:lnTo>
                  <a:lnTo>
                    <a:pt x="300" y="86"/>
                  </a:lnTo>
                  <a:lnTo>
                    <a:pt x="292" y="72"/>
                  </a:lnTo>
                  <a:lnTo>
                    <a:pt x="284" y="60"/>
                  </a:lnTo>
                  <a:lnTo>
                    <a:pt x="274" y="50"/>
                  </a:lnTo>
                  <a:lnTo>
                    <a:pt x="264" y="40"/>
                  </a:lnTo>
                  <a:lnTo>
                    <a:pt x="252" y="30"/>
                  </a:lnTo>
                  <a:lnTo>
                    <a:pt x="240" y="22"/>
                  </a:lnTo>
                  <a:lnTo>
                    <a:pt x="226" y="16"/>
                  </a:lnTo>
                  <a:lnTo>
                    <a:pt x="212" y="10"/>
                  </a:lnTo>
                  <a:lnTo>
                    <a:pt x="198" y="6"/>
                  </a:lnTo>
                  <a:lnTo>
                    <a:pt x="184" y="2"/>
                  </a:lnTo>
                  <a:lnTo>
                    <a:pt x="168" y="0"/>
                  </a:lnTo>
                  <a:lnTo>
                    <a:pt x="168" y="0"/>
                  </a:lnTo>
                  <a:close/>
                  <a:moveTo>
                    <a:pt x="266" y="166"/>
                  </a:moveTo>
                  <a:lnTo>
                    <a:pt x="266" y="166"/>
                  </a:lnTo>
                  <a:lnTo>
                    <a:pt x="258" y="164"/>
                  </a:lnTo>
                  <a:lnTo>
                    <a:pt x="252" y="160"/>
                  </a:lnTo>
                  <a:lnTo>
                    <a:pt x="248" y="154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4" y="132"/>
                  </a:lnTo>
                  <a:lnTo>
                    <a:pt x="240" y="120"/>
                  </a:lnTo>
                  <a:lnTo>
                    <a:pt x="234" y="108"/>
                  </a:lnTo>
                  <a:lnTo>
                    <a:pt x="226" y="96"/>
                  </a:lnTo>
                  <a:lnTo>
                    <a:pt x="216" y="88"/>
                  </a:lnTo>
                  <a:lnTo>
                    <a:pt x="204" y="80"/>
                  </a:lnTo>
                  <a:lnTo>
                    <a:pt x="192" y="76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0" y="72"/>
                  </a:lnTo>
                  <a:lnTo>
                    <a:pt x="164" y="68"/>
                  </a:lnTo>
                  <a:lnTo>
                    <a:pt x="160" y="60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0" y="44"/>
                  </a:lnTo>
                  <a:lnTo>
                    <a:pt x="166" y="38"/>
                  </a:lnTo>
                  <a:lnTo>
                    <a:pt x="172" y="34"/>
                  </a:lnTo>
                  <a:lnTo>
                    <a:pt x="180" y="34"/>
                  </a:lnTo>
                  <a:lnTo>
                    <a:pt x="180" y="34"/>
                  </a:lnTo>
                  <a:lnTo>
                    <a:pt x="202" y="36"/>
                  </a:lnTo>
                  <a:lnTo>
                    <a:pt x="222" y="44"/>
                  </a:lnTo>
                  <a:lnTo>
                    <a:pt x="240" y="54"/>
                  </a:lnTo>
                  <a:lnTo>
                    <a:pt x="256" y="68"/>
                  </a:lnTo>
                  <a:lnTo>
                    <a:pt x="268" y="86"/>
                  </a:lnTo>
                  <a:lnTo>
                    <a:pt x="278" y="104"/>
                  </a:lnTo>
                  <a:lnTo>
                    <a:pt x="284" y="124"/>
                  </a:lnTo>
                  <a:lnTo>
                    <a:pt x="286" y="146"/>
                  </a:lnTo>
                  <a:lnTo>
                    <a:pt x="286" y="146"/>
                  </a:lnTo>
                  <a:lnTo>
                    <a:pt x="284" y="154"/>
                  </a:lnTo>
                  <a:lnTo>
                    <a:pt x="280" y="160"/>
                  </a:lnTo>
                  <a:lnTo>
                    <a:pt x="274" y="164"/>
                  </a:lnTo>
                  <a:lnTo>
                    <a:pt x="266" y="166"/>
                  </a:lnTo>
                  <a:lnTo>
                    <a:pt x="266" y="1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u="sng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组 73"/>
          <p:cNvGrpSpPr>
            <a:grpSpLocks noChangeAspect="1"/>
          </p:cNvGrpSpPr>
          <p:nvPr/>
        </p:nvGrpSpPr>
        <p:grpSpPr>
          <a:xfrm>
            <a:off x="3837712" y="3234989"/>
            <a:ext cx="542827" cy="540000"/>
            <a:chOff x="8328025" y="3667125"/>
            <a:chExt cx="609600" cy="606425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37" name="Freeform 213"/>
            <p:cNvSpPr>
              <a:spLocks noEditPoints="1"/>
            </p:cNvSpPr>
            <p:nvPr/>
          </p:nvSpPr>
          <p:spPr bwMode="auto">
            <a:xfrm>
              <a:off x="8328025" y="3667125"/>
              <a:ext cx="609600" cy="6064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2" y="0"/>
                </a:cxn>
                <a:cxn ang="0">
                  <a:pos x="28" y="10"/>
                </a:cxn>
                <a:cxn ang="0">
                  <a:pos x="10" y="28"/>
                </a:cxn>
                <a:cxn ang="0">
                  <a:pos x="2" y="50"/>
                </a:cxn>
                <a:cxn ang="0">
                  <a:pos x="0" y="232"/>
                </a:cxn>
                <a:cxn ang="0">
                  <a:pos x="2" y="244"/>
                </a:cxn>
                <a:cxn ang="0">
                  <a:pos x="10" y="266"/>
                </a:cxn>
                <a:cxn ang="0">
                  <a:pos x="28" y="284"/>
                </a:cxn>
                <a:cxn ang="0">
                  <a:pos x="52" y="294"/>
                </a:cxn>
                <a:cxn ang="0">
                  <a:pos x="124" y="296"/>
                </a:cxn>
                <a:cxn ang="0">
                  <a:pos x="230" y="296"/>
                </a:cxn>
                <a:cxn ang="0">
                  <a:pos x="320" y="296"/>
                </a:cxn>
                <a:cxn ang="0">
                  <a:pos x="344" y="290"/>
                </a:cxn>
                <a:cxn ang="0">
                  <a:pos x="364" y="276"/>
                </a:cxn>
                <a:cxn ang="0">
                  <a:pos x="378" y="256"/>
                </a:cxn>
                <a:cxn ang="0">
                  <a:pos x="384" y="232"/>
                </a:cxn>
                <a:cxn ang="0">
                  <a:pos x="384" y="64"/>
                </a:cxn>
                <a:cxn ang="0">
                  <a:pos x="378" y="38"/>
                </a:cxn>
                <a:cxn ang="0">
                  <a:pos x="364" y="18"/>
                </a:cxn>
                <a:cxn ang="0">
                  <a:pos x="344" y="4"/>
                </a:cxn>
                <a:cxn ang="0">
                  <a:pos x="320" y="0"/>
                </a:cxn>
                <a:cxn ang="0">
                  <a:pos x="344" y="232"/>
                </a:cxn>
                <a:cxn ang="0">
                  <a:pos x="342" y="240"/>
                </a:cxn>
                <a:cxn ang="0">
                  <a:pos x="328" y="254"/>
                </a:cxn>
                <a:cxn ang="0">
                  <a:pos x="230" y="256"/>
                </a:cxn>
                <a:cxn ang="0">
                  <a:pos x="204" y="264"/>
                </a:cxn>
                <a:cxn ang="0">
                  <a:pos x="164" y="296"/>
                </a:cxn>
                <a:cxn ang="0">
                  <a:pos x="124" y="256"/>
                </a:cxn>
                <a:cxn ang="0">
                  <a:pos x="64" y="256"/>
                </a:cxn>
                <a:cxn ang="0">
                  <a:pos x="48" y="248"/>
                </a:cxn>
                <a:cxn ang="0">
                  <a:pos x="40" y="232"/>
                </a:cxn>
                <a:cxn ang="0">
                  <a:pos x="40" y="64"/>
                </a:cxn>
                <a:cxn ang="0">
                  <a:pos x="48" y="46"/>
                </a:cxn>
                <a:cxn ang="0">
                  <a:pos x="64" y="40"/>
                </a:cxn>
                <a:cxn ang="0">
                  <a:pos x="320" y="40"/>
                </a:cxn>
                <a:cxn ang="0">
                  <a:pos x="336" y="46"/>
                </a:cxn>
                <a:cxn ang="0">
                  <a:pos x="344" y="64"/>
                </a:cxn>
                <a:cxn ang="0">
                  <a:pos x="344" y="232"/>
                </a:cxn>
              </a:cxnLst>
              <a:rect l="0" t="0" r="r" b="b"/>
              <a:pathLst>
                <a:path w="384" h="382">
                  <a:moveTo>
                    <a:pt x="320" y="0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44"/>
                  </a:lnTo>
                  <a:lnTo>
                    <a:pt x="6" y="256"/>
                  </a:lnTo>
                  <a:lnTo>
                    <a:pt x="10" y="266"/>
                  </a:lnTo>
                  <a:lnTo>
                    <a:pt x="18" y="276"/>
                  </a:lnTo>
                  <a:lnTo>
                    <a:pt x="28" y="284"/>
                  </a:lnTo>
                  <a:lnTo>
                    <a:pt x="40" y="290"/>
                  </a:lnTo>
                  <a:lnTo>
                    <a:pt x="52" y="294"/>
                  </a:lnTo>
                  <a:lnTo>
                    <a:pt x="64" y="296"/>
                  </a:lnTo>
                  <a:lnTo>
                    <a:pt x="124" y="296"/>
                  </a:lnTo>
                  <a:lnTo>
                    <a:pt x="124" y="382"/>
                  </a:lnTo>
                  <a:lnTo>
                    <a:pt x="230" y="29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32" y="294"/>
                  </a:lnTo>
                  <a:lnTo>
                    <a:pt x="344" y="290"/>
                  </a:lnTo>
                  <a:lnTo>
                    <a:pt x="356" y="284"/>
                  </a:lnTo>
                  <a:lnTo>
                    <a:pt x="364" y="276"/>
                  </a:lnTo>
                  <a:lnTo>
                    <a:pt x="372" y="266"/>
                  </a:lnTo>
                  <a:lnTo>
                    <a:pt x="378" y="256"/>
                  </a:lnTo>
                  <a:lnTo>
                    <a:pt x="382" y="244"/>
                  </a:lnTo>
                  <a:lnTo>
                    <a:pt x="384" y="232"/>
                  </a:lnTo>
                  <a:lnTo>
                    <a:pt x="384" y="64"/>
                  </a:lnTo>
                  <a:lnTo>
                    <a:pt x="384" y="64"/>
                  </a:lnTo>
                  <a:lnTo>
                    <a:pt x="382" y="50"/>
                  </a:lnTo>
                  <a:lnTo>
                    <a:pt x="378" y="38"/>
                  </a:lnTo>
                  <a:lnTo>
                    <a:pt x="372" y="28"/>
                  </a:lnTo>
                  <a:lnTo>
                    <a:pt x="364" y="18"/>
                  </a:lnTo>
                  <a:lnTo>
                    <a:pt x="356" y="10"/>
                  </a:lnTo>
                  <a:lnTo>
                    <a:pt x="344" y="4"/>
                  </a:lnTo>
                  <a:lnTo>
                    <a:pt x="332" y="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344" y="232"/>
                  </a:moveTo>
                  <a:lnTo>
                    <a:pt x="344" y="232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8" y="254"/>
                  </a:lnTo>
                  <a:lnTo>
                    <a:pt x="320" y="256"/>
                  </a:lnTo>
                  <a:lnTo>
                    <a:pt x="230" y="256"/>
                  </a:lnTo>
                  <a:lnTo>
                    <a:pt x="216" y="256"/>
                  </a:lnTo>
                  <a:lnTo>
                    <a:pt x="204" y="264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56"/>
                  </a:lnTo>
                  <a:lnTo>
                    <a:pt x="12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54" y="254"/>
                  </a:lnTo>
                  <a:lnTo>
                    <a:pt x="48" y="248"/>
                  </a:lnTo>
                  <a:lnTo>
                    <a:pt x="42" y="240"/>
                  </a:lnTo>
                  <a:lnTo>
                    <a:pt x="40" y="23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2"/>
                  </a:lnTo>
                  <a:lnTo>
                    <a:pt x="64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8" y="42"/>
                  </a:lnTo>
                  <a:lnTo>
                    <a:pt x="336" y="46"/>
                  </a:lnTo>
                  <a:lnTo>
                    <a:pt x="342" y="54"/>
                  </a:lnTo>
                  <a:lnTo>
                    <a:pt x="344" y="64"/>
                  </a:lnTo>
                  <a:lnTo>
                    <a:pt x="344" y="232"/>
                  </a:lnTo>
                  <a:lnTo>
                    <a:pt x="344" y="2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38" name="Freeform 214"/>
            <p:cNvSpPr/>
            <p:nvPr/>
          </p:nvSpPr>
          <p:spPr bwMode="auto">
            <a:xfrm>
              <a:off x="8464550" y="3863975"/>
              <a:ext cx="73025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39" name="Freeform 215"/>
            <p:cNvSpPr/>
            <p:nvPr/>
          </p:nvSpPr>
          <p:spPr bwMode="auto">
            <a:xfrm>
              <a:off x="8594725" y="3863975"/>
              <a:ext cx="73025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40" name="Freeform 216"/>
            <p:cNvSpPr/>
            <p:nvPr/>
          </p:nvSpPr>
          <p:spPr bwMode="auto">
            <a:xfrm>
              <a:off x="8724900" y="3863975"/>
              <a:ext cx="76200" cy="730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40" y="6"/>
                </a:cxn>
                <a:cxn ang="0">
                  <a:pos x="46" y="1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6" y="32"/>
                </a:cxn>
                <a:cxn ang="0">
                  <a:pos x="40" y="40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4" y="44"/>
                </a:cxn>
                <a:cxn ang="0">
                  <a:pos x="8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6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32"/>
                  </a:lnTo>
                  <a:lnTo>
                    <a:pt x="40" y="40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4" y="44"/>
                  </a:lnTo>
                  <a:lnTo>
                    <a:pt x="8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组 78"/>
          <p:cNvGrpSpPr/>
          <p:nvPr/>
        </p:nvGrpSpPr>
        <p:grpSpPr>
          <a:xfrm>
            <a:off x="5832514" y="3195802"/>
            <a:ext cx="384464" cy="543209"/>
            <a:chOff x="7912100" y="117475"/>
            <a:chExt cx="492125" cy="695325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42" name="Freeform 75"/>
            <p:cNvSpPr/>
            <p:nvPr/>
          </p:nvSpPr>
          <p:spPr bwMode="auto">
            <a:xfrm>
              <a:off x="8248650" y="117475"/>
              <a:ext cx="155575" cy="180975"/>
            </a:xfrm>
            <a:custGeom>
              <a:avLst/>
              <a:gdLst/>
              <a:ahLst/>
              <a:cxnLst>
                <a:cxn ang="0">
                  <a:pos x="16" y="114"/>
                </a:cxn>
                <a:cxn ang="0">
                  <a:pos x="98" y="114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4"/>
                </a:cxn>
                <a:cxn ang="0">
                  <a:pos x="4" y="110"/>
                </a:cxn>
                <a:cxn ang="0">
                  <a:pos x="10" y="112"/>
                </a:cxn>
                <a:cxn ang="0">
                  <a:pos x="16" y="114"/>
                </a:cxn>
                <a:cxn ang="0">
                  <a:pos x="16" y="114"/>
                </a:cxn>
              </a:cxnLst>
              <a:rect l="0" t="0" r="r" b="b"/>
              <a:pathLst>
                <a:path w="98" h="114">
                  <a:moveTo>
                    <a:pt x="16" y="114"/>
                  </a:moveTo>
                  <a:lnTo>
                    <a:pt x="98" y="114"/>
                  </a:lnTo>
                  <a:lnTo>
                    <a:pt x="0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4" y="110"/>
                  </a:lnTo>
                  <a:lnTo>
                    <a:pt x="10" y="112"/>
                  </a:lnTo>
                  <a:lnTo>
                    <a:pt x="16" y="114"/>
                  </a:lnTo>
                  <a:lnTo>
                    <a:pt x="16" y="1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7912100" y="117475"/>
              <a:ext cx="492125" cy="6953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34" y="0"/>
                </a:cxn>
                <a:cxn ang="0">
                  <a:pos x="20" y="4"/>
                </a:cxn>
                <a:cxn ang="0">
                  <a:pos x="10" y="10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0" y="406"/>
                </a:cxn>
                <a:cxn ang="0">
                  <a:pos x="4" y="418"/>
                </a:cxn>
                <a:cxn ang="0">
                  <a:pos x="10" y="428"/>
                </a:cxn>
                <a:cxn ang="0">
                  <a:pos x="20" y="436"/>
                </a:cxn>
                <a:cxn ang="0">
                  <a:pos x="34" y="438"/>
                </a:cxn>
                <a:cxn ang="0">
                  <a:pos x="276" y="438"/>
                </a:cxn>
                <a:cxn ang="0">
                  <a:pos x="290" y="436"/>
                </a:cxn>
                <a:cxn ang="0">
                  <a:pos x="300" y="430"/>
                </a:cxn>
                <a:cxn ang="0">
                  <a:pos x="306" y="418"/>
                </a:cxn>
                <a:cxn ang="0">
                  <a:pos x="310" y="406"/>
                </a:cxn>
                <a:cxn ang="0">
                  <a:pos x="228" y="130"/>
                </a:cxn>
                <a:cxn ang="0">
                  <a:pos x="222" y="130"/>
                </a:cxn>
                <a:cxn ang="0">
                  <a:pos x="210" y="124"/>
                </a:cxn>
                <a:cxn ang="0">
                  <a:pos x="202" y="116"/>
                </a:cxn>
                <a:cxn ang="0">
                  <a:pos x="196" y="104"/>
                </a:cxn>
                <a:cxn ang="0">
                  <a:pos x="196" y="98"/>
                </a:cxn>
                <a:cxn ang="0">
                  <a:pos x="164" y="66"/>
                </a:cxn>
                <a:cxn ang="0">
                  <a:pos x="50" y="82"/>
                </a:cxn>
                <a:cxn ang="0">
                  <a:pos x="50" y="114"/>
                </a:cxn>
                <a:cxn ang="0">
                  <a:pos x="130" y="130"/>
                </a:cxn>
                <a:cxn ang="0">
                  <a:pos x="50" y="114"/>
                </a:cxn>
                <a:cxn ang="0">
                  <a:pos x="212" y="212"/>
                </a:cxn>
                <a:cxn ang="0">
                  <a:pos x="50" y="228"/>
                </a:cxn>
                <a:cxn ang="0">
                  <a:pos x="50" y="308"/>
                </a:cxn>
                <a:cxn ang="0">
                  <a:pos x="196" y="324"/>
                </a:cxn>
                <a:cxn ang="0">
                  <a:pos x="50" y="308"/>
                </a:cxn>
                <a:cxn ang="0">
                  <a:pos x="50" y="374"/>
                </a:cxn>
                <a:cxn ang="0">
                  <a:pos x="260" y="358"/>
                </a:cxn>
                <a:cxn ang="0">
                  <a:pos x="260" y="276"/>
                </a:cxn>
                <a:cxn ang="0">
                  <a:pos x="50" y="260"/>
                </a:cxn>
                <a:cxn ang="0">
                  <a:pos x="260" y="276"/>
                </a:cxn>
                <a:cxn ang="0">
                  <a:pos x="50" y="178"/>
                </a:cxn>
                <a:cxn ang="0">
                  <a:pos x="260" y="162"/>
                </a:cxn>
              </a:cxnLst>
              <a:rect l="0" t="0" r="r" b="b"/>
              <a:pathLst>
                <a:path w="310" h="438">
                  <a:moveTo>
                    <a:pt x="196" y="98"/>
                  </a:moveTo>
                  <a:lnTo>
                    <a:pt x="19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12"/>
                  </a:lnTo>
                  <a:lnTo>
                    <a:pt x="4" y="418"/>
                  </a:lnTo>
                  <a:lnTo>
                    <a:pt x="6" y="424"/>
                  </a:lnTo>
                  <a:lnTo>
                    <a:pt x="10" y="428"/>
                  </a:lnTo>
                  <a:lnTo>
                    <a:pt x="16" y="432"/>
                  </a:lnTo>
                  <a:lnTo>
                    <a:pt x="20" y="436"/>
                  </a:lnTo>
                  <a:lnTo>
                    <a:pt x="26" y="438"/>
                  </a:lnTo>
                  <a:lnTo>
                    <a:pt x="34" y="438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84" y="438"/>
                  </a:lnTo>
                  <a:lnTo>
                    <a:pt x="290" y="436"/>
                  </a:lnTo>
                  <a:lnTo>
                    <a:pt x="294" y="432"/>
                  </a:lnTo>
                  <a:lnTo>
                    <a:pt x="300" y="430"/>
                  </a:lnTo>
                  <a:lnTo>
                    <a:pt x="304" y="424"/>
                  </a:lnTo>
                  <a:lnTo>
                    <a:pt x="306" y="418"/>
                  </a:lnTo>
                  <a:lnTo>
                    <a:pt x="308" y="412"/>
                  </a:lnTo>
                  <a:lnTo>
                    <a:pt x="310" y="406"/>
                  </a:lnTo>
                  <a:lnTo>
                    <a:pt x="310" y="130"/>
                  </a:lnTo>
                  <a:lnTo>
                    <a:pt x="228" y="130"/>
                  </a:lnTo>
                  <a:lnTo>
                    <a:pt x="228" y="130"/>
                  </a:lnTo>
                  <a:lnTo>
                    <a:pt x="222" y="130"/>
                  </a:lnTo>
                  <a:lnTo>
                    <a:pt x="216" y="128"/>
                  </a:lnTo>
                  <a:lnTo>
                    <a:pt x="210" y="124"/>
                  </a:lnTo>
                  <a:lnTo>
                    <a:pt x="206" y="120"/>
                  </a:lnTo>
                  <a:lnTo>
                    <a:pt x="202" y="116"/>
                  </a:lnTo>
                  <a:lnTo>
                    <a:pt x="198" y="110"/>
                  </a:lnTo>
                  <a:lnTo>
                    <a:pt x="196" y="104"/>
                  </a:lnTo>
                  <a:lnTo>
                    <a:pt x="196" y="98"/>
                  </a:lnTo>
                  <a:lnTo>
                    <a:pt x="196" y="98"/>
                  </a:lnTo>
                  <a:close/>
                  <a:moveTo>
                    <a:pt x="50" y="66"/>
                  </a:moveTo>
                  <a:lnTo>
                    <a:pt x="164" y="66"/>
                  </a:lnTo>
                  <a:lnTo>
                    <a:pt x="164" y="82"/>
                  </a:lnTo>
                  <a:lnTo>
                    <a:pt x="50" y="82"/>
                  </a:lnTo>
                  <a:lnTo>
                    <a:pt x="50" y="66"/>
                  </a:lnTo>
                  <a:close/>
                  <a:moveTo>
                    <a:pt x="50" y="114"/>
                  </a:moveTo>
                  <a:lnTo>
                    <a:pt x="130" y="114"/>
                  </a:lnTo>
                  <a:lnTo>
                    <a:pt x="130" y="130"/>
                  </a:lnTo>
                  <a:lnTo>
                    <a:pt x="50" y="130"/>
                  </a:lnTo>
                  <a:lnTo>
                    <a:pt x="50" y="114"/>
                  </a:lnTo>
                  <a:close/>
                  <a:moveTo>
                    <a:pt x="50" y="212"/>
                  </a:moveTo>
                  <a:lnTo>
                    <a:pt x="212" y="212"/>
                  </a:lnTo>
                  <a:lnTo>
                    <a:pt x="212" y="228"/>
                  </a:lnTo>
                  <a:lnTo>
                    <a:pt x="50" y="228"/>
                  </a:lnTo>
                  <a:lnTo>
                    <a:pt x="50" y="212"/>
                  </a:lnTo>
                  <a:close/>
                  <a:moveTo>
                    <a:pt x="50" y="308"/>
                  </a:moveTo>
                  <a:lnTo>
                    <a:pt x="196" y="308"/>
                  </a:lnTo>
                  <a:lnTo>
                    <a:pt x="196" y="324"/>
                  </a:lnTo>
                  <a:lnTo>
                    <a:pt x="50" y="324"/>
                  </a:lnTo>
                  <a:lnTo>
                    <a:pt x="50" y="308"/>
                  </a:lnTo>
                  <a:close/>
                  <a:moveTo>
                    <a:pt x="260" y="374"/>
                  </a:moveTo>
                  <a:lnTo>
                    <a:pt x="50" y="374"/>
                  </a:lnTo>
                  <a:lnTo>
                    <a:pt x="50" y="358"/>
                  </a:lnTo>
                  <a:lnTo>
                    <a:pt x="260" y="358"/>
                  </a:lnTo>
                  <a:lnTo>
                    <a:pt x="260" y="374"/>
                  </a:lnTo>
                  <a:close/>
                  <a:moveTo>
                    <a:pt x="260" y="276"/>
                  </a:moveTo>
                  <a:lnTo>
                    <a:pt x="50" y="276"/>
                  </a:lnTo>
                  <a:lnTo>
                    <a:pt x="50" y="260"/>
                  </a:lnTo>
                  <a:lnTo>
                    <a:pt x="260" y="260"/>
                  </a:lnTo>
                  <a:lnTo>
                    <a:pt x="260" y="276"/>
                  </a:lnTo>
                  <a:close/>
                  <a:moveTo>
                    <a:pt x="260" y="178"/>
                  </a:moveTo>
                  <a:lnTo>
                    <a:pt x="50" y="178"/>
                  </a:lnTo>
                  <a:lnTo>
                    <a:pt x="50" y="162"/>
                  </a:lnTo>
                  <a:lnTo>
                    <a:pt x="260" y="162"/>
                  </a:lnTo>
                  <a:lnTo>
                    <a:pt x="260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组 81"/>
          <p:cNvGrpSpPr/>
          <p:nvPr/>
        </p:nvGrpSpPr>
        <p:grpSpPr>
          <a:xfrm>
            <a:off x="7693295" y="3167192"/>
            <a:ext cx="526881" cy="533694"/>
            <a:chOff x="7639243" y="2325084"/>
            <a:chExt cx="726802" cy="736201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7639243" y="2621131"/>
              <a:ext cx="440154" cy="440154"/>
            </a:xfrm>
            <a:custGeom>
              <a:avLst/>
              <a:gdLst>
                <a:gd name="T0" fmla="*/ 508 w 562"/>
                <a:gd name="T1" fmla="*/ 110 h 562"/>
                <a:gd name="T2" fmla="*/ 398 w 562"/>
                <a:gd name="T3" fmla="*/ 108 h 562"/>
                <a:gd name="T4" fmla="*/ 380 w 562"/>
                <a:gd name="T5" fmla="*/ 98 h 562"/>
                <a:gd name="T6" fmla="*/ 340 w 562"/>
                <a:gd name="T7" fmla="*/ 82 h 562"/>
                <a:gd name="T8" fmla="*/ 320 w 562"/>
                <a:gd name="T9" fmla="*/ 0 h 562"/>
                <a:gd name="T10" fmla="*/ 242 w 562"/>
                <a:gd name="T11" fmla="*/ 76 h 562"/>
                <a:gd name="T12" fmla="*/ 220 w 562"/>
                <a:gd name="T13" fmla="*/ 82 h 562"/>
                <a:gd name="T14" fmla="*/ 182 w 562"/>
                <a:gd name="T15" fmla="*/ 98 h 562"/>
                <a:gd name="T16" fmla="*/ 110 w 562"/>
                <a:gd name="T17" fmla="*/ 54 h 562"/>
                <a:gd name="T18" fmla="*/ 108 w 562"/>
                <a:gd name="T19" fmla="*/ 164 h 562"/>
                <a:gd name="T20" fmla="*/ 98 w 562"/>
                <a:gd name="T21" fmla="*/ 182 h 562"/>
                <a:gd name="T22" fmla="*/ 82 w 562"/>
                <a:gd name="T23" fmla="*/ 220 h 562"/>
                <a:gd name="T24" fmla="*/ 0 w 562"/>
                <a:gd name="T25" fmla="*/ 242 h 562"/>
                <a:gd name="T26" fmla="*/ 78 w 562"/>
                <a:gd name="T27" fmla="*/ 320 h 562"/>
                <a:gd name="T28" fmla="*/ 82 w 562"/>
                <a:gd name="T29" fmla="*/ 340 h 562"/>
                <a:gd name="T30" fmla="*/ 98 w 562"/>
                <a:gd name="T31" fmla="*/ 378 h 562"/>
                <a:gd name="T32" fmla="*/ 54 w 562"/>
                <a:gd name="T33" fmla="*/ 452 h 562"/>
                <a:gd name="T34" fmla="*/ 164 w 562"/>
                <a:gd name="T35" fmla="*/ 452 h 562"/>
                <a:gd name="T36" fmla="*/ 182 w 562"/>
                <a:gd name="T37" fmla="*/ 464 h 562"/>
                <a:gd name="T38" fmla="*/ 220 w 562"/>
                <a:gd name="T39" fmla="*/ 480 h 562"/>
                <a:gd name="T40" fmla="*/ 242 w 562"/>
                <a:gd name="T41" fmla="*/ 562 h 562"/>
                <a:gd name="T42" fmla="*/ 320 w 562"/>
                <a:gd name="T43" fmla="*/ 484 h 562"/>
                <a:gd name="T44" fmla="*/ 340 w 562"/>
                <a:gd name="T45" fmla="*/ 478 h 562"/>
                <a:gd name="T46" fmla="*/ 380 w 562"/>
                <a:gd name="T47" fmla="*/ 464 h 562"/>
                <a:gd name="T48" fmla="*/ 452 w 562"/>
                <a:gd name="T49" fmla="*/ 506 h 562"/>
                <a:gd name="T50" fmla="*/ 452 w 562"/>
                <a:gd name="T51" fmla="*/ 396 h 562"/>
                <a:gd name="T52" fmla="*/ 464 w 562"/>
                <a:gd name="T53" fmla="*/ 378 h 562"/>
                <a:gd name="T54" fmla="*/ 480 w 562"/>
                <a:gd name="T55" fmla="*/ 340 h 562"/>
                <a:gd name="T56" fmla="*/ 562 w 562"/>
                <a:gd name="T57" fmla="*/ 320 h 562"/>
                <a:gd name="T58" fmla="*/ 484 w 562"/>
                <a:gd name="T59" fmla="*/ 240 h 562"/>
                <a:gd name="T60" fmla="*/ 480 w 562"/>
                <a:gd name="T61" fmla="*/ 220 h 562"/>
                <a:gd name="T62" fmla="*/ 464 w 562"/>
                <a:gd name="T63" fmla="*/ 182 h 562"/>
                <a:gd name="T64" fmla="*/ 452 w 562"/>
                <a:gd name="T65" fmla="*/ 164 h 562"/>
                <a:gd name="T66" fmla="*/ 280 w 562"/>
                <a:gd name="T67" fmla="*/ 366 h 562"/>
                <a:gd name="T68" fmla="*/ 248 w 562"/>
                <a:gd name="T69" fmla="*/ 360 h 562"/>
                <a:gd name="T70" fmla="*/ 220 w 562"/>
                <a:gd name="T71" fmla="*/ 342 h 562"/>
                <a:gd name="T72" fmla="*/ 202 w 562"/>
                <a:gd name="T73" fmla="*/ 314 h 562"/>
                <a:gd name="T74" fmla="*/ 194 w 562"/>
                <a:gd name="T75" fmla="*/ 280 h 562"/>
                <a:gd name="T76" fmla="*/ 196 w 562"/>
                <a:gd name="T77" fmla="*/ 262 h 562"/>
                <a:gd name="T78" fmla="*/ 210 w 562"/>
                <a:gd name="T79" fmla="*/ 232 h 562"/>
                <a:gd name="T80" fmla="*/ 232 w 562"/>
                <a:gd name="T81" fmla="*/ 210 h 562"/>
                <a:gd name="T82" fmla="*/ 264 w 562"/>
                <a:gd name="T83" fmla="*/ 196 h 562"/>
                <a:gd name="T84" fmla="*/ 280 w 562"/>
                <a:gd name="T85" fmla="*/ 194 h 562"/>
                <a:gd name="T86" fmla="*/ 314 w 562"/>
                <a:gd name="T87" fmla="*/ 202 h 562"/>
                <a:gd name="T88" fmla="*/ 342 w 562"/>
                <a:gd name="T89" fmla="*/ 220 h 562"/>
                <a:gd name="T90" fmla="*/ 360 w 562"/>
                <a:gd name="T91" fmla="*/ 246 h 562"/>
                <a:gd name="T92" fmla="*/ 366 w 562"/>
                <a:gd name="T93" fmla="*/ 280 h 562"/>
                <a:gd name="T94" fmla="*/ 366 w 562"/>
                <a:gd name="T95" fmla="*/ 298 h 562"/>
                <a:gd name="T96" fmla="*/ 352 w 562"/>
                <a:gd name="T97" fmla="*/ 328 h 562"/>
                <a:gd name="T98" fmla="*/ 328 w 562"/>
                <a:gd name="T99" fmla="*/ 352 h 562"/>
                <a:gd name="T100" fmla="*/ 298 w 562"/>
                <a:gd name="T101" fmla="*/ 364 h 562"/>
                <a:gd name="T102" fmla="*/ 280 w 562"/>
                <a:gd name="T103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2" h="562">
                  <a:moveTo>
                    <a:pt x="452" y="164"/>
                  </a:moveTo>
                  <a:lnTo>
                    <a:pt x="508" y="110"/>
                  </a:lnTo>
                  <a:lnTo>
                    <a:pt x="452" y="54"/>
                  </a:lnTo>
                  <a:lnTo>
                    <a:pt x="398" y="108"/>
                  </a:lnTo>
                  <a:lnTo>
                    <a:pt x="398" y="108"/>
                  </a:lnTo>
                  <a:lnTo>
                    <a:pt x="380" y="98"/>
                  </a:lnTo>
                  <a:lnTo>
                    <a:pt x="360" y="88"/>
                  </a:lnTo>
                  <a:lnTo>
                    <a:pt x="340" y="82"/>
                  </a:lnTo>
                  <a:lnTo>
                    <a:pt x="320" y="76"/>
                  </a:lnTo>
                  <a:lnTo>
                    <a:pt x="320" y="0"/>
                  </a:lnTo>
                  <a:lnTo>
                    <a:pt x="242" y="0"/>
                  </a:lnTo>
                  <a:lnTo>
                    <a:pt x="242" y="76"/>
                  </a:lnTo>
                  <a:lnTo>
                    <a:pt x="242" y="76"/>
                  </a:lnTo>
                  <a:lnTo>
                    <a:pt x="220" y="82"/>
                  </a:lnTo>
                  <a:lnTo>
                    <a:pt x="202" y="88"/>
                  </a:lnTo>
                  <a:lnTo>
                    <a:pt x="182" y="98"/>
                  </a:lnTo>
                  <a:lnTo>
                    <a:pt x="164" y="108"/>
                  </a:lnTo>
                  <a:lnTo>
                    <a:pt x="110" y="54"/>
                  </a:lnTo>
                  <a:lnTo>
                    <a:pt x="54" y="110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98" y="182"/>
                  </a:lnTo>
                  <a:lnTo>
                    <a:pt x="90" y="200"/>
                  </a:lnTo>
                  <a:lnTo>
                    <a:pt x="82" y="220"/>
                  </a:lnTo>
                  <a:lnTo>
                    <a:pt x="78" y="242"/>
                  </a:lnTo>
                  <a:lnTo>
                    <a:pt x="0" y="242"/>
                  </a:lnTo>
                  <a:lnTo>
                    <a:pt x="0" y="320"/>
                  </a:lnTo>
                  <a:lnTo>
                    <a:pt x="78" y="320"/>
                  </a:lnTo>
                  <a:lnTo>
                    <a:pt x="78" y="320"/>
                  </a:lnTo>
                  <a:lnTo>
                    <a:pt x="82" y="340"/>
                  </a:lnTo>
                  <a:lnTo>
                    <a:pt x="90" y="360"/>
                  </a:lnTo>
                  <a:lnTo>
                    <a:pt x="98" y="378"/>
                  </a:lnTo>
                  <a:lnTo>
                    <a:pt x="108" y="396"/>
                  </a:lnTo>
                  <a:lnTo>
                    <a:pt x="54" y="452"/>
                  </a:lnTo>
                  <a:lnTo>
                    <a:pt x="110" y="506"/>
                  </a:lnTo>
                  <a:lnTo>
                    <a:pt x="164" y="452"/>
                  </a:lnTo>
                  <a:lnTo>
                    <a:pt x="164" y="452"/>
                  </a:lnTo>
                  <a:lnTo>
                    <a:pt x="182" y="464"/>
                  </a:lnTo>
                  <a:lnTo>
                    <a:pt x="202" y="472"/>
                  </a:lnTo>
                  <a:lnTo>
                    <a:pt x="220" y="480"/>
                  </a:lnTo>
                  <a:lnTo>
                    <a:pt x="242" y="484"/>
                  </a:lnTo>
                  <a:lnTo>
                    <a:pt x="242" y="562"/>
                  </a:lnTo>
                  <a:lnTo>
                    <a:pt x="320" y="562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40" y="478"/>
                  </a:lnTo>
                  <a:lnTo>
                    <a:pt x="360" y="472"/>
                  </a:lnTo>
                  <a:lnTo>
                    <a:pt x="380" y="464"/>
                  </a:lnTo>
                  <a:lnTo>
                    <a:pt x="398" y="452"/>
                  </a:lnTo>
                  <a:lnTo>
                    <a:pt x="452" y="506"/>
                  </a:lnTo>
                  <a:lnTo>
                    <a:pt x="508" y="452"/>
                  </a:lnTo>
                  <a:lnTo>
                    <a:pt x="452" y="396"/>
                  </a:lnTo>
                  <a:lnTo>
                    <a:pt x="452" y="396"/>
                  </a:lnTo>
                  <a:lnTo>
                    <a:pt x="464" y="378"/>
                  </a:lnTo>
                  <a:lnTo>
                    <a:pt x="472" y="360"/>
                  </a:lnTo>
                  <a:lnTo>
                    <a:pt x="480" y="340"/>
                  </a:lnTo>
                  <a:lnTo>
                    <a:pt x="484" y="320"/>
                  </a:lnTo>
                  <a:lnTo>
                    <a:pt x="562" y="320"/>
                  </a:lnTo>
                  <a:lnTo>
                    <a:pt x="562" y="240"/>
                  </a:lnTo>
                  <a:lnTo>
                    <a:pt x="484" y="240"/>
                  </a:lnTo>
                  <a:lnTo>
                    <a:pt x="484" y="240"/>
                  </a:lnTo>
                  <a:lnTo>
                    <a:pt x="480" y="220"/>
                  </a:lnTo>
                  <a:lnTo>
                    <a:pt x="472" y="200"/>
                  </a:lnTo>
                  <a:lnTo>
                    <a:pt x="464" y="182"/>
                  </a:lnTo>
                  <a:lnTo>
                    <a:pt x="452" y="164"/>
                  </a:lnTo>
                  <a:lnTo>
                    <a:pt x="452" y="164"/>
                  </a:lnTo>
                  <a:close/>
                  <a:moveTo>
                    <a:pt x="280" y="366"/>
                  </a:moveTo>
                  <a:lnTo>
                    <a:pt x="280" y="366"/>
                  </a:lnTo>
                  <a:lnTo>
                    <a:pt x="264" y="364"/>
                  </a:lnTo>
                  <a:lnTo>
                    <a:pt x="248" y="360"/>
                  </a:lnTo>
                  <a:lnTo>
                    <a:pt x="232" y="352"/>
                  </a:lnTo>
                  <a:lnTo>
                    <a:pt x="220" y="342"/>
                  </a:lnTo>
                  <a:lnTo>
                    <a:pt x="210" y="328"/>
                  </a:lnTo>
                  <a:lnTo>
                    <a:pt x="202" y="314"/>
                  </a:lnTo>
                  <a:lnTo>
                    <a:pt x="196" y="298"/>
                  </a:lnTo>
                  <a:lnTo>
                    <a:pt x="194" y="280"/>
                  </a:lnTo>
                  <a:lnTo>
                    <a:pt x="194" y="280"/>
                  </a:lnTo>
                  <a:lnTo>
                    <a:pt x="196" y="262"/>
                  </a:lnTo>
                  <a:lnTo>
                    <a:pt x="202" y="246"/>
                  </a:lnTo>
                  <a:lnTo>
                    <a:pt x="210" y="232"/>
                  </a:lnTo>
                  <a:lnTo>
                    <a:pt x="220" y="220"/>
                  </a:lnTo>
                  <a:lnTo>
                    <a:pt x="232" y="210"/>
                  </a:lnTo>
                  <a:lnTo>
                    <a:pt x="248" y="202"/>
                  </a:lnTo>
                  <a:lnTo>
                    <a:pt x="264" y="196"/>
                  </a:lnTo>
                  <a:lnTo>
                    <a:pt x="280" y="194"/>
                  </a:lnTo>
                  <a:lnTo>
                    <a:pt x="280" y="194"/>
                  </a:lnTo>
                  <a:lnTo>
                    <a:pt x="298" y="196"/>
                  </a:lnTo>
                  <a:lnTo>
                    <a:pt x="314" y="202"/>
                  </a:lnTo>
                  <a:lnTo>
                    <a:pt x="328" y="210"/>
                  </a:lnTo>
                  <a:lnTo>
                    <a:pt x="342" y="220"/>
                  </a:lnTo>
                  <a:lnTo>
                    <a:pt x="352" y="232"/>
                  </a:lnTo>
                  <a:lnTo>
                    <a:pt x="360" y="246"/>
                  </a:lnTo>
                  <a:lnTo>
                    <a:pt x="366" y="262"/>
                  </a:lnTo>
                  <a:lnTo>
                    <a:pt x="366" y="280"/>
                  </a:lnTo>
                  <a:lnTo>
                    <a:pt x="366" y="280"/>
                  </a:lnTo>
                  <a:lnTo>
                    <a:pt x="366" y="298"/>
                  </a:lnTo>
                  <a:lnTo>
                    <a:pt x="360" y="314"/>
                  </a:lnTo>
                  <a:lnTo>
                    <a:pt x="352" y="328"/>
                  </a:lnTo>
                  <a:lnTo>
                    <a:pt x="342" y="342"/>
                  </a:lnTo>
                  <a:lnTo>
                    <a:pt x="328" y="352"/>
                  </a:lnTo>
                  <a:lnTo>
                    <a:pt x="314" y="360"/>
                  </a:lnTo>
                  <a:lnTo>
                    <a:pt x="298" y="364"/>
                  </a:lnTo>
                  <a:lnTo>
                    <a:pt x="280" y="366"/>
                  </a:lnTo>
                  <a:lnTo>
                    <a:pt x="280" y="3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7799014" y="2325084"/>
              <a:ext cx="567031" cy="570164"/>
            </a:xfrm>
            <a:custGeom>
              <a:avLst/>
              <a:gdLst>
                <a:gd name="T0" fmla="*/ 704 w 724"/>
                <a:gd name="T1" fmla="*/ 616 h 728"/>
                <a:gd name="T2" fmla="*/ 706 w 724"/>
                <a:gd name="T3" fmla="*/ 616 h 728"/>
                <a:gd name="T4" fmla="*/ 322 w 724"/>
                <a:gd name="T5" fmla="*/ 232 h 728"/>
                <a:gd name="T6" fmla="*/ 322 w 724"/>
                <a:gd name="T7" fmla="*/ 50 h 728"/>
                <a:gd name="T8" fmla="*/ 136 w 724"/>
                <a:gd name="T9" fmla="*/ 0 h 728"/>
                <a:gd name="T10" fmla="*/ 116 w 724"/>
                <a:gd name="T11" fmla="*/ 20 h 728"/>
                <a:gd name="T12" fmla="*/ 214 w 724"/>
                <a:gd name="T13" fmla="*/ 118 h 728"/>
                <a:gd name="T14" fmla="*/ 118 w 724"/>
                <a:gd name="T15" fmla="*/ 214 h 728"/>
                <a:gd name="T16" fmla="*/ 20 w 724"/>
                <a:gd name="T17" fmla="*/ 116 h 728"/>
                <a:gd name="T18" fmla="*/ 0 w 724"/>
                <a:gd name="T19" fmla="*/ 136 h 728"/>
                <a:gd name="T20" fmla="*/ 50 w 724"/>
                <a:gd name="T21" fmla="*/ 322 h 728"/>
                <a:gd name="T22" fmla="*/ 226 w 724"/>
                <a:gd name="T23" fmla="*/ 322 h 728"/>
                <a:gd name="T24" fmla="*/ 226 w 724"/>
                <a:gd name="T25" fmla="*/ 322 h 728"/>
                <a:gd name="T26" fmla="*/ 610 w 724"/>
                <a:gd name="T27" fmla="*/ 710 h 728"/>
                <a:gd name="T28" fmla="*/ 612 w 724"/>
                <a:gd name="T29" fmla="*/ 710 h 728"/>
                <a:gd name="T30" fmla="*/ 612 w 724"/>
                <a:gd name="T31" fmla="*/ 710 h 728"/>
                <a:gd name="T32" fmla="*/ 622 w 724"/>
                <a:gd name="T33" fmla="*/ 718 h 728"/>
                <a:gd name="T34" fmla="*/ 634 w 724"/>
                <a:gd name="T35" fmla="*/ 724 h 728"/>
                <a:gd name="T36" fmla="*/ 646 w 724"/>
                <a:gd name="T37" fmla="*/ 728 h 728"/>
                <a:gd name="T38" fmla="*/ 658 w 724"/>
                <a:gd name="T39" fmla="*/ 728 h 728"/>
                <a:gd name="T40" fmla="*/ 670 w 724"/>
                <a:gd name="T41" fmla="*/ 728 h 728"/>
                <a:gd name="T42" fmla="*/ 682 w 724"/>
                <a:gd name="T43" fmla="*/ 724 h 728"/>
                <a:gd name="T44" fmla="*/ 694 w 724"/>
                <a:gd name="T45" fmla="*/ 718 h 728"/>
                <a:gd name="T46" fmla="*/ 704 w 724"/>
                <a:gd name="T47" fmla="*/ 710 h 728"/>
                <a:gd name="T48" fmla="*/ 704 w 724"/>
                <a:gd name="T49" fmla="*/ 710 h 728"/>
                <a:gd name="T50" fmla="*/ 712 w 724"/>
                <a:gd name="T51" fmla="*/ 700 h 728"/>
                <a:gd name="T52" fmla="*/ 718 w 724"/>
                <a:gd name="T53" fmla="*/ 688 h 728"/>
                <a:gd name="T54" fmla="*/ 722 w 724"/>
                <a:gd name="T55" fmla="*/ 676 h 728"/>
                <a:gd name="T56" fmla="*/ 724 w 724"/>
                <a:gd name="T57" fmla="*/ 664 h 728"/>
                <a:gd name="T58" fmla="*/ 722 w 724"/>
                <a:gd name="T59" fmla="*/ 652 h 728"/>
                <a:gd name="T60" fmla="*/ 718 w 724"/>
                <a:gd name="T61" fmla="*/ 638 h 728"/>
                <a:gd name="T62" fmla="*/ 712 w 724"/>
                <a:gd name="T63" fmla="*/ 628 h 728"/>
                <a:gd name="T64" fmla="*/ 704 w 724"/>
                <a:gd name="T65" fmla="*/ 616 h 728"/>
                <a:gd name="T66" fmla="*/ 704 w 724"/>
                <a:gd name="T67" fmla="*/ 616 h 728"/>
                <a:gd name="T68" fmla="*/ 680 w 724"/>
                <a:gd name="T69" fmla="*/ 686 h 728"/>
                <a:gd name="T70" fmla="*/ 680 w 724"/>
                <a:gd name="T71" fmla="*/ 686 h 728"/>
                <a:gd name="T72" fmla="*/ 670 w 724"/>
                <a:gd name="T73" fmla="*/ 692 h 728"/>
                <a:gd name="T74" fmla="*/ 658 w 724"/>
                <a:gd name="T75" fmla="*/ 694 h 728"/>
                <a:gd name="T76" fmla="*/ 648 w 724"/>
                <a:gd name="T77" fmla="*/ 692 h 728"/>
                <a:gd name="T78" fmla="*/ 642 w 724"/>
                <a:gd name="T79" fmla="*/ 690 h 728"/>
                <a:gd name="T80" fmla="*/ 638 w 724"/>
                <a:gd name="T81" fmla="*/ 686 h 728"/>
                <a:gd name="T82" fmla="*/ 638 w 724"/>
                <a:gd name="T83" fmla="*/ 686 h 728"/>
                <a:gd name="T84" fmla="*/ 632 w 724"/>
                <a:gd name="T85" fmla="*/ 676 h 728"/>
                <a:gd name="T86" fmla="*/ 630 w 724"/>
                <a:gd name="T87" fmla="*/ 664 h 728"/>
                <a:gd name="T88" fmla="*/ 632 w 724"/>
                <a:gd name="T89" fmla="*/ 654 h 728"/>
                <a:gd name="T90" fmla="*/ 638 w 724"/>
                <a:gd name="T91" fmla="*/ 644 h 728"/>
                <a:gd name="T92" fmla="*/ 638 w 724"/>
                <a:gd name="T93" fmla="*/ 644 h 728"/>
                <a:gd name="T94" fmla="*/ 648 w 724"/>
                <a:gd name="T95" fmla="*/ 638 h 728"/>
                <a:gd name="T96" fmla="*/ 658 w 724"/>
                <a:gd name="T97" fmla="*/ 636 h 728"/>
                <a:gd name="T98" fmla="*/ 670 w 724"/>
                <a:gd name="T99" fmla="*/ 638 h 728"/>
                <a:gd name="T100" fmla="*/ 680 w 724"/>
                <a:gd name="T101" fmla="*/ 644 h 728"/>
                <a:gd name="T102" fmla="*/ 680 w 724"/>
                <a:gd name="T103" fmla="*/ 644 h 728"/>
                <a:gd name="T104" fmla="*/ 686 w 724"/>
                <a:gd name="T105" fmla="*/ 654 h 728"/>
                <a:gd name="T106" fmla="*/ 688 w 724"/>
                <a:gd name="T107" fmla="*/ 664 h 728"/>
                <a:gd name="T108" fmla="*/ 686 w 724"/>
                <a:gd name="T109" fmla="*/ 676 h 728"/>
                <a:gd name="T110" fmla="*/ 684 w 724"/>
                <a:gd name="T111" fmla="*/ 680 h 728"/>
                <a:gd name="T112" fmla="*/ 680 w 724"/>
                <a:gd name="T113" fmla="*/ 686 h 728"/>
                <a:gd name="T114" fmla="*/ 680 w 724"/>
                <a:gd name="T115" fmla="*/ 686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4" h="728">
                  <a:moveTo>
                    <a:pt x="704" y="616"/>
                  </a:moveTo>
                  <a:lnTo>
                    <a:pt x="706" y="616"/>
                  </a:lnTo>
                  <a:lnTo>
                    <a:pt x="322" y="232"/>
                  </a:lnTo>
                  <a:lnTo>
                    <a:pt x="322" y="50"/>
                  </a:lnTo>
                  <a:lnTo>
                    <a:pt x="136" y="0"/>
                  </a:lnTo>
                  <a:lnTo>
                    <a:pt x="116" y="20"/>
                  </a:lnTo>
                  <a:lnTo>
                    <a:pt x="214" y="118"/>
                  </a:lnTo>
                  <a:lnTo>
                    <a:pt x="118" y="214"/>
                  </a:lnTo>
                  <a:lnTo>
                    <a:pt x="20" y="116"/>
                  </a:lnTo>
                  <a:lnTo>
                    <a:pt x="0" y="136"/>
                  </a:lnTo>
                  <a:lnTo>
                    <a:pt x="50" y="322"/>
                  </a:lnTo>
                  <a:lnTo>
                    <a:pt x="226" y="322"/>
                  </a:lnTo>
                  <a:lnTo>
                    <a:pt x="226" y="322"/>
                  </a:lnTo>
                  <a:lnTo>
                    <a:pt x="610" y="710"/>
                  </a:lnTo>
                  <a:lnTo>
                    <a:pt x="612" y="710"/>
                  </a:lnTo>
                  <a:lnTo>
                    <a:pt x="612" y="710"/>
                  </a:lnTo>
                  <a:lnTo>
                    <a:pt x="622" y="718"/>
                  </a:lnTo>
                  <a:lnTo>
                    <a:pt x="634" y="724"/>
                  </a:lnTo>
                  <a:lnTo>
                    <a:pt x="646" y="728"/>
                  </a:lnTo>
                  <a:lnTo>
                    <a:pt x="658" y="728"/>
                  </a:lnTo>
                  <a:lnTo>
                    <a:pt x="670" y="728"/>
                  </a:lnTo>
                  <a:lnTo>
                    <a:pt x="682" y="724"/>
                  </a:lnTo>
                  <a:lnTo>
                    <a:pt x="694" y="718"/>
                  </a:lnTo>
                  <a:lnTo>
                    <a:pt x="704" y="710"/>
                  </a:lnTo>
                  <a:lnTo>
                    <a:pt x="704" y="710"/>
                  </a:lnTo>
                  <a:lnTo>
                    <a:pt x="712" y="700"/>
                  </a:lnTo>
                  <a:lnTo>
                    <a:pt x="718" y="688"/>
                  </a:lnTo>
                  <a:lnTo>
                    <a:pt x="722" y="676"/>
                  </a:lnTo>
                  <a:lnTo>
                    <a:pt x="724" y="664"/>
                  </a:lnTo>
                  <a:lnTo>
                    <a:pt x="722" y="652"/>
                  </a:lnTo>
                  <a:lnTo>
                    <a:pt x="718" y="638"/>
                  </a:lnTo>
                  <a:lnTo>
                    <a:pt x="712" y="628"/>
                  </a:lnTo>
                  <a:lnTo>
                    <a:pt x="704" y="616"/>
                  </a:lnTo>
                  <a:lnTo>
                    <a:pt x="704" y="616"/>
                  </a:lnTo>
                  <a:close/>
                  <a:moveTo>
                    <a:pt x="680" y="686"/>
                  </a:moveTo>
                  <a:lnTo>
                    <a:pt x="680" y="686"/>
                  </a:lnTo>
                  <a:lnTo>
                    <a:pt x="670" y="692"/>
                  </a:lnTo>
                  <a:lnTo>
                    <a:pt x="658" y="694"/>
                  </a:lnTo>
                  <a:lnTo>
                    <a:pt x="648" y="692"/>
                  </a:lnTo>
                  <a:lnTo>
                    <a:pt x="642" y="690"/>
                  </a:lnTo>
                  <a:lnTo>
                    <a:pt x="638" y="686"/>
                  </a:lnTo>
                  <a:lnTo>
                    <a:pt x="638" y="686"/>
                  </a:lnTo>
                  <a:lnTo>
                    <a:pt x="632" y="676"/>
                  </a:lnTo>
                  <a:lnTo>
                    <a:pt x="630" y="664"/>
                  </a:lnTo>
                  <a:lnTo>
                    <a:pt x="632" y="654"/>
                  </a:lnTo>
                  <a:lnTo>
                    <a:pt x="638" y="644"/>
                  </a:lnTo>
                  <a:lnTo>
                    <a:pt x="638" y="644"/>
                  </a:lnTo>
                  <a:lnTo>
                    <a:pt x="648" y="638"/>
                  </a:lnTo>
                  <a:lnTo>
                    <a:pt x="658" y="636"/>
                  </a:lnTo>
                  <a:lnTo>
                    <a:pt x="670" y="638"/>
                  </a:lnTo>
                  <a:lnTo>
                    <a:pt x="680" y="644"/>
                  </a:lnTo>
                  <a:lnTo>
                    <a:pt x="680" y="644"/>
                  </a:lnTo>
                  <a:lnTo>
                    <a:pt x="686" y="654"/>
                  </a:lnTo>
                  <a:lnTo>
                    <a:pt x="688" y="664"/>
                  </a:lnTo>
                  <a:lnTo>
                    <a:pt x="686" y="676"/>
                  </a:lnTo>
                  <a:lnTo>
                    <a:pt x="684" y="680"/>
                  </a:lnTo>
                  <a:lnTo>
                    <a:pt x="680" y="686"/>
                  </a:lnTo>
                  <a:lnTo>
                    <a:pt x="680" y="6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组 84"/>
          <p:cNvGrpSpPr/>
          <p:nvPr/>
        </p:nvGrpSpPr>
        <p:grpSpPr>
          <a:xfrm>
            <a:off x="9606065" y="3222289"/>
            <a:ext cx="569962" cy="539153"/>
            <a:chOff x="4321175" y="111125"/>
            <a:chExt cx="704850" cy="666750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</p:grpSpPr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4321175" y="111125"/>
              <a:ext cx="704850" cy="666750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36" y="54"/>
                </a:cxn>
                <a:cxn ang="0">
                  <a:pos x="36" y="330"/>
                </a:cxn>
                <a:cxn ang="0">
                  <a:pos x="194" y="330"/>
                </a:cxn>
                <a:cxn ang="0">
                  <a:pos x="194" y="368"/>
                </a:cxn>
                <a:cxn ang="0">
                  <a:pos x="194" y="368"/>
                </a:cxn>
                <a:cxn ang="0">
                  <a:pos x="172" y="374"/>
                </a:cxn>
                <a:cxn ang="0">
                  <a:pos x="154" y="382"/>
                </a:cxn>
                <a:cxn ang="0">
                  <a:pos x="148" y="386"/>
                </a:cxn>
                <a:cxn ang="0">
                  <a:pos x="144" y="392"/>
                </a:cxn>
                <a:cxn ang="0">
                  <a:pos x="140" y="398"/>
                </a:cxn>
                <a:cxn ang="0">
                  <a:pos x="140" y="404"/>
                </a:cxn>
                <a:cxn ang="0">
                  <a:pos x="140" y="404"/>
                </a:cxn>
                <a:cxn ang="0">
                  <a:pos x="142" y="408"/>
                </a:cxn>
                <a:cxn ang="0">
                  <a:pos x="146" y="410"/>
                </a:cxn>
                <a:cxn ang="0">
                  <a:pos x="166" y="416"/>
                </a:cxn>
                <a:cxn ang="0">
                  <a:pos x="192" y="418"/>
                </a:cxn>
                <a:cxn ang="0">
                  <a:pos x="222" y="420"/>
                </a:cxn>
                <a:cxn ang="0">
                  <a:pos x="252" y="418"/>
                </a:cxn>
                <a:cxn ang="0">
                  <a:pos x="278" y="416"/>
                </a:cxn>
                <a:cxn ang="0">
                  <a:pos x="298" y="410"/>
                </a:cxn>
                <a:cxn ang="0">
                  <a:pos x="302" y="408"/>
                </a:cxn>
                <a:cxn ang="0">
                  <a:pos x="304" y="404"/>
                </a:cxn>
                <a:cxn ang="0">
                  <a:pos x="304" y="404"/>
                </a:cxn>
                <a:cxn ang="0">
                  <a:pos x="304" y="398"/>
                </a:cxn>
                <a:cxn ang="0">
                  <a:pos x="300" y="392"/>
                </a:cxn>
                <a:cxn ang="0">
                  <a:pos x="296" y="386"/>
                </a:cxn>
                <a:cxn ang="0">
                  <a:pos x="290" y="382"/>
                </a:cxn>
                <a:cxn ang="0">
                  <a:pos x="272" y="374"/>
                </a:cxn>
                <a:cxn ang="0">
                  <a:pos x="250" y="368"/>
                </a:cxn>
                <a:cxn ang="0">
                  <a:pos x="250" y="330"/>
                </a:cxn>
                <a:cxn ang="0">
                  <a:pos x="408" y="330"/>
                </a:cxn>
                <a:cxn ang="0">
                  <a:pos x="408" y="54"/>
                </a:cxn>
                <a:cxn ang="0">
                  <a:pos x="444" y="54"/>
                </a:cxn>
                <a:cxn ang="0">
                  <a:pos x="444" y="0"/>
                </a:cxn>
                <a:cxn ang="0">
                  <a:pos x="444" y="0"/>
                </a:cxn>
                <a:cxn ang="0">
                  <a:pos x="378" y="300"/>
                </a:cxn>
                <a:cxn ang="0">
                  <a:pos x="66" y="300"/>
                </a:cxn>
                <a:cxn ang="0">
                  <a:pos x="66" y="56"/>
                </a:cxn>
                <a:cxn ang="0">
                  <a:pos x="378" y="56"/>
                </a:cxn>
                <a:cxn ang="0">
                  <a:pos x="378" y="300"/>
                </a:cxn>
                <a:cxn ang="0">
                  <a:pos x="378" y="300"/>
                </a:cxn>
              </a:cxnLst>
              <a:rect l="0" t="0" r="r" b="b"/>
              <a:pathLst>
                <a:path w="444" h="420">
                  <a:moveTo>
                    <a:pt x="44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36" y="54"/>
                  </a:lnTo>
                  <a:lnTo>
                    <a:pt x="36" y="330"/>
                  </a:lnTo>
                  <a:lnTo>
                    <a:pt x="194" y="330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72" y="374"/>
                  </a:lnTo>
                  <a:lnTo>
                    <a:pt x="154" y="382"/>
                  </a:lnTo>
                  <a:lnTo>
                    <a:pt x="148" y="386"/>
                  </a:lnTo>
                  <a:lnTo>
                    <a:pt x="144" y="392"/>
                  </a:lnTo>
                  <a:lnTo>
                    <a:pt x="140" y="398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8"/>
                  </a:lnTo>
                  <a:lnTo>
                    <a:pt x="146" y="410"/>
                  </a:lnTo>
                  <a:lnTo>
                    <a:pt x="166" y="416"/>
                  </a:lnTo>
                  <a:lnTo>
                    <a:pt x="192" y="418"/>
                  </a:lnTo>
                  <a:lnTo>
                    <a:pt x="222" y="420"/>
                  </a:lnTo>
                  <a:lnTo>
                    <a:pt x="252" y="418"/>
                  </a:lnTo>
                  <a:lnTo>
                    <a:pt x="278" y="416"/>
                  </a:lnTo>
                  <a:lnTo>
                    <a:pt x="298" y="410"/>
                  </a:lnTo>
                  <a:lnTo>
                    <a:pt x="302" y="408"/>
                  </a:lnTo>
                  <a:lnTo>
                    <a:pt x="304" y="404"/>
                  </a:lnTo>
                  <a:lnTo>
                    <a:pt x="304" y="404"/>
                  </a:lnTo>
                  <a:lnTo>
                    <a:pt x="304" y="398"/>
                  </a:lnTo>
                  <a:lnTo>
                    <a:pt x="300" y="392"/>
                  </a:lnTo>
                  <a:lnTo>
                    <a:pt x="296" y="386"/>
                  </a:lnTo>
                  <a:lnTo>
                    <a:pt x="290" y="382"/>
                  </a:lnTo>
                  <a:lnTo>
                    <a:pt x="272" y="374"/>
                  </a:lnTo>
                  <a:lnTo>
                    <a:pt x="250" y="368"/>
                  </a:lnTo>
                  <a:lnTo>
                    <a:pt x="250" y="330"/>
                  </a:lnTo>
                  <a:lnTo>
                    <a:pt x="408" y="330"/>
                  </a:lnTo>
                  <a:lnTo>
                    <a:pt x="408" y="54"/>
                  </a:lnTo>
                  <a:lnTo>
                    <a:pt x="444" y="54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378" y="300"/>
                  </a:moveTo>
                  <a:lnTo>
                    <a:pt x="66" y="300"/>
                  </a:lnTo>
                  <a:lnTo>
                    <a:pt x="66" y="56"/>
                  </a:lnTo>
                  <a:lnTo>
                    <a:pt x="378" y="56"/>
                  </a:lnTo>
                  <a:lnTo>
                    <a:pt x="378" y="300"/>
                  </a:lnTo>
                  <a:lnTo>
                    <a:pt x="378" y="3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4476750" y="276225"/>
              <a:ext cx="13970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4667250" y="276225"/>
              <a:ext cx="20320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4667250" y="368300"/>
              <a:ext cx="20320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4476750" y="460375"/>
              <a:ext cx="39370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2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2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22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69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19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69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159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659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159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629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129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629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53" grpId="0"/>
      <p:bldP spid="53" grpId="1"/>
      <p:bldP spid="54" grpId="0" animBg="1"/>
      <p:bldP spid="54" grpId="1" animBg="1"/>
      <p:bldP spid="28" grpId="0" animBg="1"/>
      <p:bldP spid="29" grpId="0" animBg="1"/>
      <p:bldP spid="30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798575" y="162254"/>
            <a:ext cx="3288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选题背景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578213" y="1542052"/>
            <a:ext cx="650653" cy="650653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2" name="椭圆 41"/>
          <p:cNvSpPr/>
          <p:nvPr/>
        </p:nvSpPr>
        <p:spPr>
          <a:xfrm>
            <a:off x="6586597" y="3086118"/>
            <a:ext cx="650653" cy="650653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椭圆 42"/>
          <p:cNvSpPr/>
          <p:nvPr/>
        </p:nvSpPr>
        <p:spPr>
          <a:xfrm>
            <a:off x="6578212" y="4640755"/>
            <a:ext cx="650653" cy="650653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4" name="Freeform 1656"/>
          <p:cNvSpPr>
            <a:spLocks noEditPoints="1"/>
          </p:cNvSpPr>
          <p:nvPr/>
        </p:nvSpPr>
        <p:spPr bwMode="auto">
          <a:xfrm>
            <a:off x="6691763" y="1656930"/>
            <a:ext cx="423553" cy="420897"/>
          </a:xfrm>
          <a:custGeom>
            <a:avLst/>
            <a:gdLst>
              <a:gd name="T0" fmla="*/ 0 w 135"/>
              <a:gd name="T1" fmla="*/ 67 h 134"/>
              <a:gd name="T2" fmla="*/ 135 w 135"/>
              <a:gd name="T3" fmla="*/ 67 h 134"/>
              <a:gd name="T4" fmla="*/ 57 w 135"/>
              <a:gd name="T5" fmla="*/ 10 h 134"/>
              <a:gd name="T6" fmla="*/ 26 w 135"/>
              <a:gd name="T7" fmla="*/ 26 h 134"/>
              <a:gd name="T8" fmla="*/ 22 w 135"/>
              <a:gd name="T9" fmla="*/ 30 h 134"/>
              <a:gd name="T10" fmla="*/ 32 w 135"/>
              <a:gd name="T11" fmla="*/ 64 h 134"/>
              <a:gd name="T12" fmla="*/ 22 w 135"/>
              <a:gd name="T13" fmla="*/ 30 h 134"/>
              <a:gd name="T14" fmla="*/ 32 w 135"/>
              <a:gd name="T15" fmla="*/ 70 h 134"/>
              <a:gd name="T16" fmla="*/ 22 w 135"/>
              <a:gd name="T17" fmla="*/ 103 h 134"/>
              <a:gd name="T18" fmla="*/ 26 w 135"/>
              <a:gd name="T19" fmla="*/ 108 h 134"/>
              <a:gd name="T20" fmla="*/ 57 w 135"/>
              <a:gd name="T21" fmla="*/ 124 h 134"/>
              <a:gd name="T22" fmla="*/ 65 w 135"/>
              <a:gd name="T23" fmla="*/ 122 h 134"/>
              <a:gd name="T24" fmla="*/ 65 w 135"/>
              <a:gd name="T25" fmla="*/ 93 h 134"/>
              <a:gd name="T26" fmla="*/ 65 w 135"/>
              <a:gd name="T27" fmla="*/ 87 h 134"/>
              <a:gd name="T28" fmla="*/ 39 w 135"/>
              <a:gd name="T29" fmla="*/ 70 h 134"/>
              <a:gd name="T30" fmla="*/ 65 w 135"/>
              <a:gd name="T31" fmla="*/ 87 h 134"/>
              <a:gd name="T32" fmla="*/ 39 w 135"/>
              <a:gd name="T33" fmla="*/ 64 h 134"/>
              <a:gd name="T34" fmla="*/ 65 w 135"/>
              <a:gd name="T35" fmla="*/ 47 h 134"/>
              <a:gd name="T36" fmla="*/ 65 w 135"/>
              <a:gd name="T37" fmla="*/ 41 h 134"/>
              <a:gd name="T38" fmla="*/ 65 w 135"/>
              <a:gd name="T39" fmla="*/ 12 h 134"/>
              <a:gd name="T40" fmla="*/ 126 w 135"/>
              <a:gd name="T41" fmla="*/ 64 h 134"/>
              <a:gd name="T42" fmla="*/ 99 w 135"/>
              <a:gd name="T43" fmla="*/ 40 h 134"/>
              <a:gd name="T44" fmla="*/ 126 w 135"/>
              <a:gd name="T45" fmla="*/ 64 h 134"/>
              <a:gd name="T46" fmla="*/ 96 w 135"/>
              <a:gd name="T47" fmla="*/ 34 h 134"/>
              <a:gd name="T48" fmla="*/ 109 w 135"/>
              <a:gd name="T49" fmla="*/ 26 h 134"/>
              <a:gd name="T50" fmla="*/ 90 w 135"/>
              <a:gd name="T51" fmla="*/ 37 h 134"/>
              <a:gd name="T52" fmla="*/ 71 w 135"/>
              <a:gd name="T53" fmla="*/ 12 h 134"/>
              <a:gd name="T54" fmla="*/ 93 w 135"/>
              <a:gd name="T55" fmla="*/ 43 h 134"/>
              <a:gd name="T56" fmla="*/ 71 w 135"/>
              <a:gd name="T57" fmla="*/ 64 h 134"/>
              <a:gd name="T58" fmla="*/ 71 w 135"/>
              <a:gd name="T59" fmla="*/ 70 h 134"/>
              <a:gd name="T60" fmla="*/ 93 w 135"/>
              <a:gd name="T61" fmla="*/ 91 h 134"/>
              <a:gd name="T62" fmla="*/ 71 w 135"/>
              <a:gd name="T63" fmla="*/ 70 h 134"/>
              <a:gd name="T64" fmla="*/ 71 w 135"/>
              <a:gd name="T65" fmla="*/ 93 h 134"/>
              <a:gd name="T66" fmla="*/ 71 w 135"/>
              <a:gd name="T67" fmla="*/ 122 h 134"/>
              <a:gd name="T68" fmla="*/ 96 w 135"/>
              <a:gd name="T69" fmla="*/ 99 h 134"/>
              <a:gd name="T70" fmla="*/ 78 w 135"/>
              <a:gd name="T71" fmla="*/ 124 h 134"/>
              <a:gd name="T72" fmla="*/ 99 w 135"/>
              <a:gd name="T73" fmla="*/ 93 h 134"/>
              <a:gd name="T74" fmla="*/ 126 w 135"/>
              <a:gd name="T75" fmla="*/ 7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5" h="134">
                <a:moveTo>
                  <a:pt x="68" y="0"/>
                </a:moveTo>
                <a:cubicBezTo>
                  <a:pt x="31" y="0"/>
                  <a:pt x="0" y="30"/>
                  <a:pt x="0" y="67"/>
                </a:cubicBezTo>
                <a:cubicBezTo>
                  <a:pt x="0" y="104"/>
                  <a:pt x="31" y="134"/>
                  <a:pt x="68" y="134"/>
                </a:cubicBezTo>
                <a:cubicBezTo>
                  <a:pt x="105" y="134"/>
                  <a:pt x="135" y="104"/>
                  <a:pt x="135" y="67"/>
                </a:cubicBezTo>
                <a:cubicBezTo>
                  <a:pt x="135" y="30"/>
                  <a:pt x="105" y="0"/>
                  <a:pt x="68" y="0"/>
                </a:cubicBezTo>
                <a:close/>
                <a:moveTo>
                  <a:pt x="57" y="10"/>
                </a:moveTo>
                <a:cubicBezTo>
                  <a:pt x="52" y="15"/>
                  <a:pt x="44" y="23"/>
                  <a:pt x="39" y="34"/>
                </a:cubicBezTo>
                <a:cubicBezTo>
                  <a:pt x="33" y="31"/>
                  <a:pt x="29" y="28"/>
                  <a:pt x="26" y="26"/>
                </a:cubicBezTo>
                <a:cubicBezTo>
                  <a:pt x="35" y="17"/>
                  <a:pt x="46" y="12"/>
                  <a:pt x="57" y="10"/>
                </a:cubicBezTo>
                <a:close/>
                <a:moveTo>
                  <a:pt x="22" y="30"/>
                </a:moveTo>
                <a:cubicBezTo>
                  <a:pt x="25" y="33"/>
                  <a:pt x="30" y="37"/>
                  <a:pt x="37" y="40"/>
                </a:cubicBezTo>
                <a:cubicBezTo>
                  <a:pt x="34" y="48"/>
                  <a:pt x="33" y="56"/>
                  <a:pt x="32" y="64"/>
                </a:cubicBezTo>
                <a:cubicBezTo>
                  <a:pt x="31" y="64"/>
                  <a:pt x="11" y="64"/>
                  <a:pt x="10" y="64"/>
                </a:cubicBezTo>
                <a:cubicBezTo>
                  <a:pt x="10" y="52"/>
                  <a:pt x="15" y="40"/>
                  <a:pt x="22" y="30"/>
                </a:cubicBezTo>
                <a:close/>
                <a:moveTo>
                  <a:pt x="10" y="70"/>
                </a:moveTo>
                <a:cubicBezTo>
                  <a:pt x="11" y="70"/>
                  <a:pt x="31" y="70"/>
                  <a:pt x="32" y="70"/>
                </a:cubicBezTo>
                <a:cubicBezTo>
                  <a:pt x="33" y="78"/>
                  <a:pt x="34" y="86"/>
                  <a:pt x="37" y="93"/>
                </a:cubicBezTo>
                <a:cubicBezTo>
                  <a:pt x="30" y="97"/>
                  <a:pt x="25" y="101"/>
                  <a:pt x="22" y="103"/>
                </a:cubicBezTo>
                <a:cubicBezTo>
                  <a:pt x="15" y="94"/>
                  <a:pt x="10" y="82"/>
                  <a:pt x="10" y="70"/>
                </a:cubicBezTo>
                <a:close/>
                <a:moveTo>
                  <a:pt x="26" y="108"/>
                </a:moveTo>
                <a:cubicBezTo>
                  <a:pt x="29" y="106"/>
                  <a:pt x="33" y="102"/>
                  <a:pt x="39" y="99"/>
                </a:cubicBezTo>
                <a:cubicBezTo>
                  <a:pt x="44" y="111"/>
                  <a:pt x="52" y="119"/>
                  <a:pt x="57" y="124"/>
                </a:cubicBezTo>
                <a:cubicBezTo>
                  <a:pt x="46" y="122"/>
                  <a:pt x="35" y="116"/>
                  <a:pt x="26" y="108"/>
                </a:cubicBezTo>
                <a:close/>
                <a:moveTo>
                  <a:pt x="65" y="122"/>
                </a:moveTo>
                <a:cubicBezTo>
                  <a:pt x="59" y="118"/>
                  <a:pt x="51" y="109"/>
                  <a:pt x="45" y="97"/>
                </a:cubicBezTo>
                <a:cubicBezTo>
                  <a:pt x="51" y="95"/>
                  <a:pt x="58" y="93"/>
                  <a:pt x="65" y="93"/>
                </a:cubicBezTo>
                <a:cubicBezTo>
                  <a:pt x="65" y="94"/>
                  <a:pt x="65" y="119"/>
                  <a:pt x="65" y="122"/>
                </a:cubicBezTo>
                <a:close/>
                <a:moveTo>
                  <a:pt x="65" y="87"/>
                </a:moveTo>
                <a:cubicBezTo>
                  <a:pt x="57" y="87"/>
                  <a:pt x="50" y="88"/>
                  <a:pt x="43" y="91"/>
                </a:cubicBezTo>
                <a:cubicBezTo>
                  <a:pt x="40" y="84"/>
                  <a:pt x="39" y="77"/>
                  <a:pt x="39" y="70"/>
                </a:cubicBezTo>
                <a:cubicBezTo>
                  <a:pt x="40" y="70"/>
                  <a:pt x="63" y="70"/>
                  <a:pt x="65" y="70"/>
                </a:cubicBezTo>
                <a:cubicBezTo>
                  <a:pt x="65" y="71"/>
                  <a:pt x="65" y="86"/>
                  <a:pt x="65" y="87"/>
                </a:cubicBezTo>
                <a:close/>
                <a:moveTo>
                  <a:pt x="65" y="64"/>
                </a:moveTo>
                <a:cubicBezTo>
                  <a:pt x="63" y="64"/>
                  <a:pt x="40" y="64"/>
                  <a:pt x="39" y="64"/>
                </a:cubicBezTo>
                <a:cubicBezTo>
                  <a:pt x="39" y="56"/>
                  <a:pt x="40" y="49"/>
                  <a:pt x="43" y="43"/>
                </a:cubicBezTo>
                <a:cubicBezTo>
                  <a:pt x="50" y="45"/>
                  <a:pt x="57" y="47"/>
                  <a:pt x="65" y="47"/>
                </a:cubicBezTo>
                <a:cubicBezTo>
                  <a:pt x="65" y="48"/>
                  <a:pt x="65" y="62"/>
                  <a:pt x="65" y="64"/>
                </a:cubicBezTo>
                <a:close/>
                <a:moveTo>
                  <a:pt x="65" y="41"/>
                </a:moveTo>
                <a:cubicBezTo>
                  <a:pt x="58" y="40"/>
                  <a:pt x="51" y="39"/>
                  <a:pt x="45" y="37"/>
                </a:cubicBezTo>
                <a:cubicBezTo>
                  <a:pt x="51" y="24"/>
                  <a:pt x="59" y="16"/>
                  <a:pt x="65" y="12"/>
                </a:cubicBezTo>
                <a:cubicBezTo>
                  <a:pt x="65" y="14"/>
                  <a:pt x="65" y="39"/>
                  <a:pt x="65" y="41"/>
                </a:cubicBezTo>
                <a:close/>
                <a:moveTo>
                  <a:pt x="126" y="64"/>
                </a:moveTo>
                <a:cubicBezTo>
                  <a:pt x="125" y="64"/>
                  <a:pt x="104" y="64"/>
                  <a:pt x="103" y="64"/>
                </a:cubicBezTo>
                <a:cubicBezTo>
                  <a:pt x="103" y="56"/>
                  <a:pt x="101" y="48"/>
                  <a:pt x="99" y="40"/>
                </a:cubicBezTo>
                <a:cubicBezTo>
                  <a:pt x="106" y="37"/>
                  <a:pt x="111" y="33"/>
                  <a:pt x="113" y="30"/>
                </a:cubicBezTo>
                <a:cubicBezTo>
                  <a:pt x="121" y="40"/>
                  <a:pt x="125" y="52"/>
                  <a:pt x="126" y="64"/>
                </a:cubicBezTo>
                <a:close/>
                <a:moveTo>
                  <a:pt x="109" y="26"/>
                </a:moveTo>
                <a:cubicBezTo>
                  <a:pt x="107" y="28"/>
                  <a:pt x="103" y="31"/>
                  <a:pt x="96" y="34"/>
                </a:cubicBezTo>
                <a:cubicBezTo>
                  <a:pt x="91" y="23"/>
                  <a:pt x="84" y="15"/>
                  <a:pt x="78" y="10"/>
                </a:cubicBezTo>
                <a:cubicBezTo>
                  <a:pt x="90" y="12"/>
                  <a:pt x="101" y="17"/>
                  <a:pt x="109" y="26"/>
                </a:cubicBezTo>
                <a:close/>
                <a:moveTo>
                  <a:pt x="71" y="12"/>
                </a:moveTo>
                <a:cubicBezTo>
                  <a:pt x="76" y="16"/>
                  <a:pt x="85" y="24"/>
                  <a:pt x="90" y="37"/>
                </a:cubicBezTo>
                <a:cubicBezTo>
                  <a:pt x="84" y="39"/>
                  <a:pt x="78" y="40"/>
                  <a:pt x="71" y="41"/>
                </a:cubicBezTo>
                <a:cubicBezTo>
                  <a:pt x="71" y="39"/>
                  <a:pt x="71" y="14"/>
                  <a:pt x="71" y="12"/>
                </a:cubicBezTo>
                <a:close/>
                <a:moveTo>
                  <a:pt x="71" y="47"/>
                </a:moveTo>
                <a:cubicBezTo>
                  <a:pt x="79" y="47"/>
                  <a:pt x="86" y="45"/>
                  <a:pt x="93" y="43"/>
                </a:cubicBezTo>
                <a:cubicBezTo>
                  <a:pt x="95" y="49"/>
                  <a:pt x="97" y="56"/>
                  <a:pt x="97" y="64"/>
                </a:cubicBezTo>
                <a:cubicBezTo>
                  <a:pt x="95" y="64"/>
                  <a:pt x="72" y="64"/>
                  <a:pt x="71" y="64"/>
                </a:cubicBezTo>
                <a:cubicBezTo>
                  <a:pt x="71" y="62"/>
                  <a:pt x="71" y="48"/>
                  <a:pt x="71" y="47"/>
                </a:cubicBezTo>
                <a:close/>
                <a:moveTo>
                  <a:pt x="71" y="70"/>
                </a:moveTo>
                <a:cubicBezTo>
                  <a:pt x="72" y="70"/>
                  <a:pt x="95" y="70"/>
                  <a:pt x="97" y="70"/>
                </a:cubicBezTo>
                <a:cubicBezTo>
                  <a:pt x="97" y="77"/>
                  <a:pt x="95" y="84"/>
                  <a:pt x="93" y="91"/>
                </a:cubicBezTo>
                <a:cubicBezTo>
                  <a:pt x="86" y="88"/>
                  <a:pt x="79" y="87"/>
                  <a:pt x="71" y="87"/>
                </a:cubicBezTo>
                <a:cubicBezTo>
                  <a:pt x="71" y="86"/>
                  <a:pt x="71" y="71"/>
                  <a:pt x="71" y="70"/>
                </a:cubicBezTo>
                <a:close/>
                <a:moveTo>
                  <a:pt x="71" y="122"/>
                </a:moveTo>
                <a:cubicBezTo>
                  <a:pt x="71" y="119"/>
                  <a:pt x="71" y="94"/>
                  <a:pt x="71" y="93"/>
                </a:cubicBezTo>
                <a:cubicBezTo>
                  <a:pt x="78" y="93"/>
                  <a:pt x="84" y="95"/>
                  <a:pt x="90" y="97"/>
                </a:cubicBezTo>
                <a:cubicBezTo>
                  <a:pt x="85" y="109"/>
                  <a:pt x="76" y="118"/>
                  <a:pt x="71" y="122"/>
                </a:cubicBezTo>
                <a:close/>
                <a:moveTo>
                  <a:pt x="78" y="124"/>
                </a:moveTo>
                <a:cubicBezTo>
                  <a:pt x="84" y="119"/>
                  <a:pt x="91" y="111"/>
                  <a:pt x="96" y="99"/>
                </a:cubicBezTo>
                <a:cubicBezTo>
                  <a:pt x="103" y="102"/>
                  <a:pt x="107" y="106"/>
                  <a:pt x="109" y="108"/>
                </a:cubicBezTo>
                <a:cubicBezTo>
                  <a:pt x="101" y="116"/>
                  <a:pt x="90" y="122"/>
                  <a:pt x="78" y="124"/>
                </a:cubicBezTo>
                <a:close/>
                <a:moveTo>
                  <a:pt x="113" y="103"/>
                </a:moveTo>
                <a:cubicBezTo>
                  <a:pt x="111" y="101"/>
                  <a:pt x="106" y="97"/>
                  <a:pt x="99" y="93"/>
                </a:cubicBezTo>
                <a:cubicBezTo>
                  <a:pt x="101" y="86"/>
                  <a:pt x="103" y="78"/>
                  <a:pt x="103" y="70"/>
                </a:cubicBezTo>
                <a:cubicBezTo>
                  <a:pt x="104" y="70"/>
                  <a:pt x="125" y="70"/>
                  <a:pt x="126" y="70"/>
                </a:cubicBezTo>
                <a:cubicBezTo>
                  <a:pt x="125" y="82"/>
                  <a:pt x="121" y="94"/>
                  <a:pt x="11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704289" y="3203810"/>
            <a:ext cx="415269" cy="415269"/>
            <a:chOff x="11030066" y="2731563"/>
            <a:chExt cx="473075" cy="473075"/>
          </a:xfrm>
          <a:solidFill>
            <a:schemeClr val="bg1"/>
          </a:solidFill>
        </p:grpSpPr>
        <p:sp>
          <p:nvSpPr>
            <p:cNvPr id="46" name="Freeform 2083"/>
            <p:cNvSpPr>
              <a:spLocks noEditPoints="1"/>
            </p:cNvSpPr>
            <p:nvPr/>
          </p:nvSpPr>
          <p:spPr bwMode="auto">
            <a:xfrm>
              <a:off x="11030066" y="2731563"/>
              <a:ext cx="473075" cy="473075"/>
            </a:xfrm>
            <a:custGeom>
              <a:avLst/>
              <a:gdLst>
                <a:gd name="T0" fmla="*/ 63 w 126"/>
                <a:gd name="T1" fmla="*/ 0 h 126"/>
                <a:gd name="T2" fmla="*/ 0 w 126"/>
                <a:gd name="T3" fmla="*/ 63 h 126"/>
                <a:gd name="T4" fmla="*/ 63 w 126"/>
                <a:gd name="T5" fmla="*/ 126 h 126"/>
                <a:gd name="T6" fmla="*/ 126 w 126"/>
                <a:gd name="T7" fmla="*/ 63 h 126"/>
                <a:gd name="T8" fmla="*/ 63 w 126"/>
                <a:gd name="T9" fmla="*/ 0 h 126"/>
                <a:gd name="T10" fmla="*/ 63 w 126"/>
                <a:gd name="T11" fmla="*/ 118 h 126"/>
                <a:gd name="T12" fmla="*/ 9 w 126"/>
                <a:gd name="T13" fmla="*/ 63 h 126"/>
                <a:gd name="T14" fmla="*/ 63 w 126"/>
                <a:gd name="T15" fmla="*/ 9 h 126"/>
                <a:gd name="T16" fmla="*/ 118 w 126"/>
                <a:gd name="T17" fmla="*/ 63 h 126"/>
                <a:gd name="T18" fmla="*/ 63 w 126"/>
                <a:gd name="T19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cubicBezTo>
                    <a:pt x="0" y="98"/>
                    <a:pt x="29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9"/>
                    <a:pt x="98" y="0"/>
                    <a:pt x="63" y="0"/>
                  </a:cubicBezTo>
                  <a:close/>
                  <a:moveTo>
                    <a:pt x="63" y="118"/>
                  </a:moveTo>
                  <a:cubicBezTo>
                    <a:pt x="33" y="118"/>
                    <a:pt x="9" y="93"/>
                    <a:pt x="9" y="63"/>
                  </a:cubicBezTo>
                  <a:cubicBezTo>
                    <a:pt x="9" y="33"/>
                    <a:pt x="33" y="9"/>
                    <a:pt x="63" y="9"/>
                  </a:cubicBezTo>
                  <a:cubicBezTo>
                    <a:pt x="93" y="9"/>
                    <a:pt x="118" y="33"/>
                    <a:pt x="118" y="63"/>
                  </a:cubicBezTo>
                  <a:cubicBezTo>
                    <a:pt x="118" y="93"/>
                    <a:pt x="93" y="118"/>
                    <a:pt x="63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084"/>
            <p:cNvSpPr/>
            <p:nvPr/>
          </p:nvSpPr>
          <p:spPr bwMode="auto">
            <a:xfrm>
              <a:off x="11225329" y="2795063"/>
              <a:ext cx="85725" cy="107950"/>
            </a:xfrm>
            <a:custGeom>
              <a:avLst/>
              <a:gdLst>
                <a:gd name="T0" fmla="*/ 14 w 54"/>
                <a:gd name="T1" fmla="*/ 26 h 68"/>
                <a:gd name="T2" fmla="*/ 43 w 54"/>
                <a:gd name="T3" fmla="*/ 68 h 68"/>
                <a:gd name="T4" fmla="*/ 54 w 54"/>
                <a:gd name="T5" fmla="*/ 68 h 68"/>
                <a:gd name="T6" fmla="*/ 54 w 54"/>
                <a:gd name="T7" fmla="*/ 0 h 68"/>
                <a:gd name="T8" fmla="*/ 40 w 54"/>
                <a:gd name="T9" fmla="*/ 0 h 68"/>
                <a:gd name="T10" fmla="*/ 40 w 54"/>
                <a:gd name="T11" fmla="*/ 42 h 68"/>
                <a:gd name="T12" fmla="*/ 12 w 54"/>
                <a:gd name="T13" fmla="*/ 0 h 68"/>
                <a:gd name="T14" fmla="*/ 0 w 54"/>
                <a:gd name="T15" fmla="*/ 0 h 68"/>
                <a:gd name="T16" fmla="*/ 0 w 54"/>
                <a:gd name="T17" fmla="*/ 68 h 68"/>
                <a:gd name="T18" fmla="*/ 14 w 54"/>
                <a:gd name="T19" fmla="*/ 68 h 68"/>
                <a:gd name="T20" fmla="*/ 14 w 54"/>
                <a:gd name="T2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8">
                  <a:moveTo>
                    <a:pt x="14" y="26"/>
                  </a:moveTo>
                  <a:lnTo>
                    <a:pt x="43" y="68"/>
                  </a:lnTo>
                  <a:lnTo>
                    <a:pt x="54" y="68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4" y="68"/>
                  </a:lnTo>
                  <a:lnTo>
                    <a:pt x="1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085"/>
            <p:cNvSpPr/>
            <p:nvPr/>
          </p:nvSpPr>
          <p:spPr bwMode="auto">
            <a:xfrm>
              <a:off x="11228504" y="3031600"/>
              <a:ext cx="79375" cy="112713"/>
            </a:xfrm>
            <a:custGeom>
              <a:avLst/>
              <a:gdLst>
                <a:gd name="T0" fmla="*/ 19 w 21"/>
                <a:gd name="T1" fmla="*/ 15 h 30"/>
                <a:gd name="T2" fmla="*/ 13 w 21"/>
                <a:gd name="T3" fmla="*/ 13 h 30"/>
                <a:gd name="T4" fmla="*/ 10 w 21"/>
                <a:gd name="T5" fmla="*/ 12 h 30"/>
                <a:gd name="T6" fmla="*/ 7 w 21"/>
                <a:gd name="T7" fmla="*/ 11 h 30"/>
                <a:gd name="T8" fmla="*/ 6 w 21"/>
                <a:gd name="T9" fmla="*/ 10 h 30"/>
                <a:gd name="T10" fmla="*/ 6 w 21"/>
                <a:gd name="T11" fmla="*/ 9 h 30"/>
                <a:gd name="T12" fmla="*/ 7 w 21"/>
                <a:gd name="T13" fmla="*/ 6 h 30"/>
                <a:gd name="T14" fmla="*/ 11 w 21"/>
                <a:gd name="T15" fmla="*/ 5 h 30"/>
                <a:gd name="T16" fmla="*/ 14 w 21"/>
                <a:gd name="T17" fmla="*/ 6 h 30"/>
                <a:gd name="T18" fmla="*/ 17 w 21"/>
                <a:gd name="T19" fmla="*/ 7 h 30"/>
                <a:gd name="T20" fmla="*/ 20 w 21"/>
                <a:gd name="T21" fmla="*/ 4 h 30"/>
                <a:gd name="T22" fmla="*/ 16 w 21"/>
                <a:gd name="T23" fmla="*/ 1 h 30"/>
                <a:gd name="T24" fmla="*/ 11 w 21"/>
                <a:gd name="T25" fmla="*/ 0 h 30"/>
                <a:gd name="T26" fmla="*/ 3 w 21"/>
                <a:gd name="T27" fmla="*/ 3 h 30"/>
                <a:gd name="T28" fmla="*/ 1 w 21"/>
                <a:gd name="T29" fmla="*/ 9 h 30"/>
                <a:gd name="T30" fmla="*/ 3 w 21"/>
                <a:gd name="T31" fmla="*/ 15 h 30"/>
                <a:gd name="T32" fmla="*/ 9 w 21"/>
                <a:gd name="T33" fmla="*/ 17 h 30"/>
                <a:gd name="T34" fmla="*/ 12 w 21"/>
                <a:gd name="T35" fmla="*/ 18 h 30"/>
                <a:gd name="T36" fmla="*/ 14 w 21"/>
                <a:gd name="T37" fmla="*/ 18 h 30"/>
                <a:gd name="T38" fmla="*/ 15 w 21"/>
                <a:gd name="T39" fmla="*/ 19 h 30"/>
                <a:gd name="T40" fmla="*/ 16 w 21"/>
                <a:gd name="T41" fmla="*/ 21 h 30"/>
                <a:gd name="T42" fmla="*/ 10 w 21"/>
                <a:gd name="T43" fmla="*/ 25 h 30"/>
                <a:gd name="T44" fmla="*/ 6 w 21"/>
                <a:gd name="T45" fmla="*/ 24 h 30"/>
                <a:gd name="T46" fmla="*/ 3 w 21"/>
                <a:gd name="T47" fmla="*/ 22 h 30"/>
                <a:gd name="T48" fmla="*/ 0 w 21"/>
                <a:gd name="T49" fmla="*/ 26 h 30"/>
                <a:gd name="T50" fmla="*/ 4 w 21"/>
                <a:gd name="T51" fmla="*/ 29 h 30"/>
                <a:gd name="T52" fmla="*/ 10 w 21"/>
                <a:gd name="T53" fmla="*/ 30 h 30"/>
                <a:gd name="T54" fmla="*/ 18 w 21"/>
                <a:gd name="T55" fmla="*/ 28 h 30"/>
                <a:gd name="T56" fmla="*/ 21 w 21"/>
                <a:gd name="T57" fmla="*/ 21 h 30"/>
                <a:gd name="T58" fmla="*/ 21 w 21"/>
                <a:gd name="T59" fmla="*/ 18 h 30"/>
                <a:gd name="T60" fmla="*/ 19 w 21"/>
                <a:gd name="T6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30">
                  <a:moveTo>
                    <a:pt x="19" y="15"/>
                  </a:moveTo>
                  <a:cubicBezTo>
                    <a:pt x="18" y="14"/>
                    <a:pt x="16" y="13"/>
                    <a:pt x="13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4"/>
                    <a:pt x="1" y="6"/>
                    <a:pt x="1" y="9"/>
                  </a:cubicBezTo>
                  <a:cubicBezTo>
                    <a:pt x="1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9"/>
                    <a:pt x="15" y="19"/>
                  </a:cubicBezTo>
                  <a:cubicBezTo>
                    <a:pt x="15" y="19"/>
                    <a:pt x="16" y="20"/>
                    <a:pt x="16" y="21"/>
                  </a:cubicBezTo>
                  <a:cubicBezTo>
                    <a:pt x="16" y="24"/>
                    <a:pt x="14" y="25"/>
                    <a:pt x="10" y="25"/>
                  </a:cubicBezTo>
                  <a:cubicBezTo>
                    <a:pt x="9" y="25"/>
                    <a:pt x="8" y="25"/>
                    <a:pt x="6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29"/>
                    <a:pt x="4" y="29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3" y="30"/>
                    <a:pt x="16" y="29"/>
                    <a:pt x="18" y="28"/>
                  </a:cubicBezTo>
                  <a:cubicBezTo>
                    <a:pt x="20" y="26"/>
                    <a:pt x="21" y="24"/>
                    <a:pt x="21" y="21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086"/>
            <p:cNvSpPr/>
            <p:nvPr/>
          </p:nvSpPr>
          <p:spPr bwMode="auto">
            <a:xfrm>
              <a:off x="11090391" y="2930000"/>
              <a:ext cx="357188" cy="79375"/>
            </a:xfrm>
            <a:custGeom>
              <a:avLst/>
              <a:gdLst>
                <a:gd name="T0" fmla="*/ 0 w 225"/>
                <a:gd name="T1" fmla="*/ 24 h 50"/>
                <a:gd name="T2" fmla="*/ 111 w 225"/>
                <a:gd name="T3" fmla="*/ 50 h 50"/>
                <a:gd name="T4" fmla="*/ 225 w 225"/>
                <a:gd name="T5" fmla="*/ 24 h 50"/>
                <a:gd name="T6" fmla="*/ 111 w 225"/>
                <a:gd name="T7" fmla="*/ 0 h 50"/>
                <a:gd name="T8" fmla="*/ 0 w 225"/>
                <a:gd name="T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0">
                  <a:moveTo>
                    <a:pt x="0" y="24"/>
                  </a:moveTo>
                  <a:lnTo>
                    <a:pt x="111" y="50"/>
                  </a:lnTo>
                  <a:lnTo>
                    <a:pt x="225" y="24"/>
                  </a:lnTo>
                  <a:lnTo>
                    <a:pt x="11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74053" y="4747442"/>
            <a:ext cx="458971" cy="437279"/>
            <a:chOff x="4150420" y="2637483"/>
            <a:chExt cx="638175" cy="608013"/>
          </a:xfrm>
          <a:solidFill>
            <a:schemeClr val="bg1"/>
          </a:solidFill>
        </p:grpSpPr>
        <p:sp>
          <p:nvSpPr>
            <p:cNvPr id="51" name="Freeform 1726"/>
            <p:cNvSpPr>
              <a:spLocks noEditPoints="1"/>
            </p:cNvSpPr>
            <p:nvPr/>
          </p:nvSpPr>
          <p:spPr bwMode="auto">
            <a:xfrm>
              <a:off x="4150420" y="2637483"/>
              <a:ext cx="638175" cy="608013"/>
            </a:xfrm>
            <a:custGeom>
              <a:avLst/>
              <a:gdLst>
                <a:gd name="T0" fmla="*/ 53 w 170"/>
                <a:gd name="T1" fmla="*/ 9 h 162"/>
                <a:gd name="T2" fmla="*/ 17 w 170"/>
                <a:gd name="T3" fmla="*/ 108 h 162"/>
                <a:gd name="T4" fmla="*/ 116 w 170"/>
                <a:gd name="T5" fmla="*/ 144 h 162"/>
                <a:gd name="T6" fmla="*/ 152 w 170"/>
                <a:gd name="T7" fmla="*/ 45 h 162"/>
                <a:gd name="T8" fmla="*/ 110 w 170"/>
                <a:gd name="T9" fmla="*/ 7 h 162"/>
                <a:gd name="T10" fmla="*/ 53 w 170"/>
                <a:gd name="T11" fmla="*/ 9 h 162"/>
                <a:gd name="T12" fmla="*/ 108 w 170"/>
                <a:gd name="T13" fmla="*/ 14 h 162"/>
                <a:gd name="T14" fmla="*/ 146 w 170"/>
                <a:gd name="T15" fmla="*/ 48 h 162"/>
                <a:gd name="T16" fmla="*/ 113 w 170"/>
                <a:gd name="T17" fmla="*/ 138 h 162"/>
                <a:gd name="T18" fmla="*/ 24 w 170"/>
                <a:gd name="T19" fmla="*/ 105 h 162"/>
                <a:gd name="T20" fmla="*/ 56 w 170"/>
                <a:gd name="T21" fmla="*/ 16 h 162"/>
                <a:gd name="T22" fmla="*/ 108 w 170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62">
                  <a:moveTo>
                    <a:pt x="53" y="9"/>
                  </a:moveTo>
                  <a:cubicBezTo>
                    <a:pt x="16" y="26"/>
                    <a:pt x="0" y="71"/>
                    <a:pt x="17" y="108"/>
                  </a:cubicBezTo>
                  <a:cubicBezTo>
                    <a:pt x="34" y="145"/>
                    <a:pt x="79" y="162"/>
                    <a:pt x="116" y="144"/>
                  </a:cubicBezTo>
                  <a:cubicBezTo>
                    <a:pt x="153" y="127"/>
                    <a:pt x="170" y="83"/>
                    <a:pt x="152" y="45"/>
                  </a:cubicBezTo>
                  <a:cubicBezTo>
                    <a:pt x="144" y="27"/>
                    <a:pt x="129" y="14"/>
                    <a:pt x="110" y="7"/>
                  </a:cubicBezTo>
                  <a:cubicBezTo>
                    <a:pt x="92" y="0"/>
                    <a:pt x="71" y="1"/>
                    <a:pt x="53" y="9"/>
                  </a:cubicBezTo>
                  <a:close/>
                  <a:moveTo>
                    <a:pt x="108" y="14"/>
                  </a:moveTo>
                  <a:cubicBezTo>
                    <a:pt x="125" y="20"/>
                    <a:pt x="138" y="32"/>
                    <a:pt x="146" y="48"/>
                  </a:cubicBezTo>
                  <a:cubicBezTo>
                    <a:pt x="161" y="82"/>
                    <a:pt x="147" y="122"/>
                    <a:pt x="113" y="138"/>
                  </a:cubicBezTo>
                  <a:cubicBezTo>
                    <a:pt x="79" y="153"/>
                    <a:pt x="39" y="139"/>
                    <a:pt x="24" y="105"/>
                  </a:cubicBezTo>
                  <a:cubicBezTo>
                    <a:pt x="8" y="71"/>
                    <a:pt x="23" y="31"/>
                    <a:pt x="56" y="16"/>
                  </a:cubicBezTo>
                  <a:cubicBezTo>
                    <a:pt x="73" y="8"/>
                    <a:pt x="91" y="7"/>
                    <a:pt x="1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727"/>
            <p:cNvSpPr>
              <a:spLocks noEditPoints="1"/>
            </p:cNvSpPr>
            <p:nvPr/>
          </p:nvSpPr>
          <p:spPr bwMode="auto">
            <a:xfrm>
              <a:off x="4361558" y="2816870"/>
              <a:ext cx="214313" cy="214313"/>
            </a:xfrm>
            <a:custGeom>
              <a:avLst/>
              <a:gdLst>
                <a:gd name="T0" fmla="*/ 6 w 57"/>
                <a:gd name="T1" fmla="*/ 39 h 57"/>
                <a:gd name="T2" fmla="*/ 39 w 57"/>
                <a:gd name="T3" fmla="*/ 52 h 57"/>
                <a:gd name="T4" fmla="*/ 52 w 57"/>
                <a:gd name="T5" fmla="*/ 18 h 57"/>
                <a:gd name="T6" fmla="*/ 18 w 57"/>
                <a:gd name="T7" fmla="*/ 6 h 57"/>
                <a:gd name="T8" fmla="*/ 6 w 57"/>
                <a:gd name="T9" fmla="*/ 39 h 57"/>
                <a:gd name="T10" fmla="*/ 24 w 57"/>
                <a:gd name="T11" fmla="*/ 18 h 57"/>
                <a:gd name="T12" fmla="*/ 39 w 57"/>
                <a:gd name="T13" fmla="*/ 24 h 57"/>
                <a:gd name="T14" fmla="*/ 33 w 57"/>
                <a:gd name="T15" fmla="*/ 39 h 57"/>
                <a:gd name="T16" fmla="*/ 18 w 57"/>
                <a:gd name="T17" fmla="*/ 33 h 57"/>
                <a:gd name="T18" fmla="*/ 24 w 57"/>
                <a:gd name="T1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6" y="39"/>
                  </a:moveTo>
                  <a:cubicBezTo>
                    <a:pt x="12" y="52"/>
                    <a:pt x="27" y="57"/>
                    <a:pt x="39" y="52"/>
                  </a:cubicBezTo>
                  <a:cubicBezTo>
                    <a:pt x="52" y="46"/>
                    <a:pt x="57" y="31"/>
                    <a:pt x="52" y="18"/>
                  </a:cubicBezTo>
                  <a:cubicBezTo>
                    <a:pt x="46" y="6"/>
                    <a:pt x="31" y="0"/>
                    <a:pt x="18" y="6"/>
                  </a:cubicBezTo>
                  <a:cubicBezTo>
                    <a:pt x="5" y="12"/>
                    <a:pt x="0" y="27"/>
                    <a:pt x="6" y="39"/>
                  </a:cubicBezTo>
                  <a:close/>
                  <a:moveTo>
                    <a:pt x="24" y="18"/>
                  </a:moveTo>
                  <a:cubicBezTo>
                    <a:pt x="30" y="16"/>
                    <a:pt x="36" y="18"/>
                    <a:pt x="39" y="24"/>
                  </a:cubicBezTo>
                  <a:cubicBezTo>
                    <a:pt x="42" y="30"/>
                    <a:pt x="39" y="36"/>
                    <a:pt x="33" y="39"/>
                  </a:cubicBezTo>
                  <a:cubicBezTo>
                    <a:pt x="28" y="42"/>
                    <a:pt x="21" y="39"/>
                    <a:pt x="18" y="33"/>
                  </a:cubicBezTo>
                  <a:cubicBezTo>
                    <a:pt x="16" y="28"/>
                    <a:pt x="18" y="21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728"/>
            <p:cNvSpPr/>
            <p:nvPr/>
          </p:nvSpPr>
          <p:spPr bwMode="auto">
            <a:xfrm>
              <a:off x="4290120" y="2723208"/>
              <a:ext cx="107950" cy="93663"/>
            </a:xfrm>
            <a:custGeom>
              <a:avLst/>
              <a:gdLst>
                <a:gd name="T0" fmla="*/ 27 w 29"/>
                <a:gd name="T1" fmla="*/ 0 h 25"/>
                <a:gd name="T2" fmla="*/ 24 w 29"/>
                <a:gd name="T3" fmla="*/ 2 h 25"/>
                <a:gd name="T4" fmla="*/ 1 w 29"/>
                <a:gd name="T5" fmla="*/ 21 h 25"/>
                <a:gd name="T6" fmla="*/ 1 w 29"/>
                <a:gd name="T7" fmla="*/ 23 h 25"/>
                <a:gd name="T8" fmla="*/ 2 w 29"/>
                <a:gd name="T9" fmla="*/ 24 h 25"/>
                <a:gd name="T10" fmla="*/ 2 w 29"/>
                <a:gd name="T11" fmla="*/ 25 h 25"/>
                <a:gd name="T12" fmla="*/ 4 w 29"/>
                <a:gd name="T13" fmla="*/ 24 h 25"/>
                <a:gd name="T14" fmla="*/ 26 w 29"/>
                <a:gd name="T15" fmla="*/ 6 h 25"/>
                <a:gd name="T16" fmla="*/ 28 w 29"/>
                <a:gd name="T17" fmla="*/ 5 h 25"/>
                <a:gd name="T18" fmla="*/ 29 w 29"/>
                <a:gd name="T19" fmla="*/ 3 h 25"/>
                <a:gd name="T20" fmla="*/ 29 w 29"/>
                <a:gd name="T21" fmla="*/ 2 h 25"/>
                <a:gd name="T22" fmla="*/ 29 w 29"/>
                <a:gd name="T23" fmla="*/ 1 h 25"/>
                <a:gd name="T24" fmla="*/ 28 w 29"/>
                <a:gd name="T25" fmla="*/ 0 h 25"/>
                <a:gd name="T26" fmla="*/ 27 w 29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7" y="0"/>
                    <a:pt x="24" y="2"/>
                    <a:pt x="24" y="2"/>
                  </a:cubicBezTo>
                  <a:cubicBezTo>
                    <a:pt x="15" y="6"/>
                    <a:pt x="7" y="13"/>
                    <a:pt x="1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10" y="16"/>
                    <a:pt x="17" y="10"/>
                    <a:pt x="26" y="6"/>
                  </a:cubicBezTo>
                  <a:cubicBezTo>
                    <a:pt x="26" y="6"/>
                    <a:pt x="28" y="5"/>
                    <a:pt x="28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729"/>
            <p:cNvSpPr/>
            <p:nvPr/>
          </p:nvSpPr>
          <p:spPr bwMode="auto">
            <a:xfrm>
              <a:off x="4537770" y="3031183"/>
              <a:ext cx="107950" cy="93663"/>
            </a:xfrm>
            <a:custGeom>
              <a:avLst/>
              <a:gdLst>
                <a:gd name="T0" fmla="*/ 25 w 29"/>
                <a:gd name="T1" fmla="*/ 1 h 25"/>
                <a:gd name="T2" fmla="*/ 4 w 29"/>
                <a:gd name="T3" fmla="*/ 20 h 25"/>
                <a:gd name="T4" fmla="*/ 1 w 29"/>
                <a:gd name="T5" fmla="*/ 21 h 25"/>
                <a:gd name="T6" fmla="*/ 0 w 29"/>
                <a:gd name="T7" fmla="*/ 22 h 25"/>
                <a:gd name="T8" fmla="*/ 0 w 29"/>
                <a:gd name="T9" fmla="*/ 23 h 25"/>
                <a:gd name="T10" fmla="*/ 1 w 29"/>
                <a:gd name="T11" fmla="*/ 24 h 25"/>
                <a:gd name="T12" fmla="*/ 2 w 29"/>
                <a:gd name="T13" fmla="*/ 25 h 25"/>
                <a:gd name="T14" fmla="*/ 3 w 29"/>
                <a:gd name="T15" fmla="*/ 25 h 25"/>
                <a:gd name="T16" fmla="*/ 6 w 29"/>
                <a:gd name="T17" fmla="*/ 24 h 25"/>
                <a:gd name="T18" fmla="*/ 29 w 29"/>
                <a:gd name="T19" fmla="*/ 4 h 25"/>
                <a:gd name="T20" fmla="*/ 29 w 29"/>
                <a:gd name="T21" fmla="*/ 3 h 25"/>
                <a:gd name="T22" fmla="*/ 28 w 29"/>
                <a:gd name="T23" fmla="*/ 1 h 25"/>
                <a:gd name="T24" fmla="*/ 27 w 29"/>
                <a:gd name="T25" fmla="*/ 1 h 25"/>
                <a:gd name="T26" fmla="*/ 25 w 29"/>
                <a:gd name="T2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5" y="1"/>
                  </a:moveTo>
                  <a:cubicBezTo>
                    <a:pt x="19" y="9"/>
                    <a:pt x="12" y="16"/>
                    <a:pt x="4" y="20"/>
                  </a:cubicBezTo>
                  <a:cubicBezTo>
                    <a:pt x="4" y="20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3" y="13"/>
                    <a:pt x="29" y="4"/>
                  </a:cubicBezTo>
                  <a:cubicBezTo>
                    <a:pt x="29" y="4"/>
                    <a:pt x="29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5" y="1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730"/>
            <p:cNvSpPr/>
            <p:nvPr/>
          </p:nvSpPr>
          <p:spPr bwMode="auto">
            <a:xfrm>
              <a:off x="4526658" y="3016895"/>
              <a:ext cx="90488" cy="74613"/>
            </a:xfrm>
            <a:custGeom>
              <a:avLst/>
              <a:gdLst>
                <a:gd name="T0" fmla="*/ 20 w 24"/>
                <a:gd name="T1" fmla="*/ 0 h 20"/>
                <a:gd name="T2" fmla="*/ 3 w 24"/>
                <a:gd name="T3" fmla="*/ 15 h 20"/>
                <a:gd name="T4" fmla="*/ 4 w 24"/>
                <a:gd name="T5" fmla="*/ 15 h 20"/>
                <a:gd name="T6" fmla="*/ 1 w 24"/>
                <a:gd name="T7" fmla="*/ 16 h 20"/>
                <a:gd name="T8" fmla="*/ 0 w 24"/>
                <a:gd name="T9" fmla="*/ 17 h 20"/>
                <a:gd name="T10" fmla="*/ 0 w 24"/>
                <a:gd name="T11" fmla="*/ 18 h 20"/>
                <a:gd name="T12" fmla="*/ 0 w 24"/>
                <a:gd name="T13" fmla="*/ 19 h 20"/>
                <a:gd name="T14" fmla="*/ 1 w 24"/>
                <a:gd name="T15" fmla="*/ 20 h 20"/>
                <a:gd name="T16" fmla="*/ 3 w 24"/>
                <a:gd name="T17" fmla="*/ 20 h 20"/>
                <a:gd name="T18" fmla="*/ 5 w 24"/>
                <a:gd name="T19" fmla="*/ 19 h 20"/>
                <a:gd name="T20" fmla="*/ 24 w 24"/>
                <a:gd name="T21" fmla="*/ 3 h 20"/>
                <a:gd name="T22" fmla="*/ 24 w 24"/>
                <a:gd name="T23" fmla="*/ 2 h 20"/>
                <a:gd name="T24" fmla="*/ 24 w 24"/>
                <a:gd name="T25" fmla="*/ 1 h 20"/>
                <a:gd name="T26" fmla="*/ 23 w 24"/>
                <a:gd name="T27" fmla="*/ 0 h 20"/>
                <a:gd name="T28" fmla="*/ 20 w 24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0">
                  <a:moveTo>
                    <a:pt x="20" y="0"/>
                  </a:moveTo>
                  <a:cubicBezTo>
                    <a:pt x="16" y="7"/>
                    <a:pt x="10" y="12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2" y="16"/>
                    <a:pt x="19" y="10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731"/>
            <p:cNvSpPr/>
            <p:nvPr/>
          </p:nvSpPr>
          <p:spPr bwMode="auto">
            <a:xfrm>
              <a:off x="4320283" y="2756545"/>
              <a:ext cx="90488" cy="79375"/>
            </a:xfrm>
            <a:custGeom>
              <a:avLst/>
              <a:gdLst>
                <a:gd name="T0" fmla="*/ 22 w 24"/>
                <a:gd name="T1" fmla="*/ 0 h 21"/>
                <a:gd name="T2" fmla="*/ 20 w 24"/>
                <a:gd name="T3" fmla="*/ 1 h 21"/>
                <a:gd name="T4" fmla="*/ 19 w 24"/>
                <a:gd name="T5" fmla="*/ 1 h 21"/>
                <a:gd name="T6" fmla="*/ 19 w 24"/>
                <a:gd name="T7" fmla="*/ 1 h 21"/>
                <a:gd name="T8" fmla="*/ 0 w 24"/>
                <a:gd name="T9" fmla="*/ 17 h 21"/>
                <a:gd name="T10" fmla="*/ 0 w 24"/>
                <a:gd name="T11" fmla="*/ 19 h 21"/>
                <a:gd name="T12" fmla="*/ 1 w 24"/>
                <a:gd name="T13" fmla="*/ 20 h 21"/>
                <a:gd name="T14" fmla="*/ 2 w 24"/>
                <a:gd name="T15" fmla="*/ 20 h 21"/>
                <a:gd name="T16" fmla="*/ 4 w 24"/>
                <a:gd name="T17" fmla="*/ 20 h 21"/>
                <a:gd name="T18" fmla="*/ 21 w 24"/>
                <a:gd name="T19" fmla="*/ 5 h 21"/>
                <a:gd name="T20" fmla="*/ 23 w 24"/>
                <a:gd name="T21" fmla="*/ 5 h 21"/>
                <a:gd name="T22" fmla="*/ 24 w 24"/>
                <a:gd name="T23" fmla="*/ 3 h 21"/>
                <a:gd name="T24" fmla="*/ 24 w 24"/>
                <a:gd name="T25" fmla="*/ 2 h 21"/>
                <a:gd name="T26" fmla="*/ 24 w 24"/>
                <a:gd name="T27" fmla="*/ 1 h 21"/>
                <a:gd name="T28" fmla="*/ 23 w 24"/>
                <a:gd name="T29" fmla="*/ 0 h 21"/>
                <a:gd name="T30" fmla="*/ 22 w 24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1">
                  <a:moveTo>
                    <a:pt x="22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5"/>
                    <a:pt x="5" y="10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9" y="14"/>
                    <a:pt x="15" y="8"/>
                    <a:pt x="21" y="5"/>
                  </a:cubicBezTo>
                  <a:cubicBezTo>
                    <a:pt x="21" y="5"/>
                    <a:pt x="23" y="5"/>
                    <a:pt x="23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732"/>
            <p:cNvSpPr/>
            <p:nvPr/>
          </p:nvSpPr>
          <p:spPr bwMode="auto">
            <a:xfrm>
              <a:off x="4515545" y="2997845"/>
              <a:ext cx="74613" cy="63500"/>
            </a:xfrm>
            <a:custGeom>
              <a:avLst/>
              <a:gdLst>
                <a:gd name="T0" fmla="*/ 15 w 20"/>
                <a:gd name="T1" fmla="*/ 0 h 17"/>
                <a:gd name="T2" fmla="*/ 2 w 20"/>
                <a:gd name="T3" fmla="*/ 12 h 17"/>
                <a:gd name="T4" fmla="*/ 1 w 20"/>
                <a:gd name="T5" fmla="*/ 12 h 17"/>
                <a:gd name="T6" fmla="*/ 0 w 20"/>
                <a:gd name="T7" fmla="*/ 14 h 17"/>
                <a:gd name="T8" fmla="*/ 0 w 20"/>
                <a:gd name="T9" fmla="*/ 15 h 17"/>
                <a:gd name="T10" fmla="*/ 1 w 20"/>
                <a:gd name="T11" fmla="*/ 16 h 17"/>
                <a:gd name="T12" fmla="*/ 3 w 20"/>
                <a:gd name="T13" fmla="*/ 17 h 17"/>
                <a:gd name="T14" fmla="*/ 4 w 20"/>
                <a:gd name="T15" fmla="*/ 16 h 17"/>
                <a:gd name="T16" fmla="*/ 19 w 20"/>
                <a:gd name="T17" fmla="*/ 3 h 17"/>
                <a:gd name="T18" fmla="*/ 19 w 20"/>
                <a:gd name="T19" fmla="*/ 2 h 17"/>
                <a:gd name="T20" fmla="*/ 19 w 20"/>
                <a:gd name="T21" fmla="*/ 1 h 17"/>
                <a:gd name="T22" fmla="*/ 18 w 20"/>
                <a:gd name="T23" fmla="*/ 0 h 17"/>
                <a:gd name="T24" fmla="*/ 15 w 20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7">
                  <a:moveTo>
                    <a:pt x="15" y="0"/>
                  </a:moveTo>
                  <a:cubicBezTo>
                    <a:pt x="12" y="5"/>
                    <a:pt x="7" y="9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5" y="9"/>
                    <a:pt x="19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733"/>
            <p:cNvSpPr/>
            <p:nvPr/>
          </p:nvSpPr>
          <p:spPr bwMode="auto">
            <a:xfrm>
              <a:off x="4350445" y="2791470"/>
              <a:ext cx="71438" cy="63500"/>
            </a:xfrm>
            <a:custGeom>
              <a:avLst/>
              <a:gdLst>
                <a:gd name="T0" fmla="*/ 17 w 19"/>
                <a:gd name="T1" fmla="*/ 0 h 17"/>
                <a:gd name="T2" fmla="*/ 15 w 19"/>
                <a:gd name="T3" fmla="*/ 1 h 17"/>
                <a:gd name="T4" fmla="*/ 0 w 19"/>
                <a:gd name="T5" fmla="*/ 13 h 17"/>
                <a:gd name="T6" fmla="*/ 0 w 19"/>
                <a:gd name="T7" fmla="*/ 15 h 17"/>
                <a:gd name="T8" fmla="*/ 1 w 19"/>
                <a:gd name="T9" fmla="*/ 16 h 17"/>
                <a:gd name="T10" fmla="*/ 2 w 19"/>
                <a:gd name="T11" fmla="*/ 16 h 17"/>
                <a:gd name="T12" fmla="*/ 4 w 19"/>
                <a:gd name="T13" fmla="*/ 16 h 17"/>
                <a:gd name="T14" fmla="*/ 17 w 19"/>
                <a:gd name="T15" fmla="*/ 5 h 17"/>
                <a:gd name="T16" fmla="*/ 19 w 19"/>
                <a:gd name="T17" fmla="*/ 4 h 17"/>
                <a:gd name="T18" fmla="*/ 19 w 19"/>
                <a:gd name="T19" fmla="*/ 2 h 17"/>
                <a:gd name="T20" fmla="*/ 19 w 19"/>
                <a:gd name="T21" fmla="*/ 2 h 17"/>
                <a:gd name="T22" fmla="*/ 19 w 19"/>
                <a:gd name="T23" fmla="*/ 1 h 17"/>
                <a:gd name="T24" fmla="*/ 18 w 19"/>
                <a:gd name="T25" fmla="*/ 0 h 17"/>
                <a:gd name="T26" fmla="*/ 17 w 19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7">
                  <a:moveTo>
                    <a:pt x="17" y="0"/>
                  </a:moveTo>
                  <a:cubicBezTo>
                    <a:pt x="17" y="0"/>
                    <a:pt x="15" y="0"/>
                    <a:pt x="15" y="1"/>
                  </a:cubicBezTo>
                  <a:cubicBezTo>
                    <a:pt x="10" y="3"/>
                    <a:pt x="4" y="8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ubicBezTo>
                    <a:pt x="8" y="11"/>
                    <a:pt x="12" y="7"/>
                    <a:pt x="17" y="5"/>
                  </a:cubicBezTo>
                  <a:cubicBezTo>
                    <a:pt x="17" y="5"/>
                    <a:pt x="19" y="4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>
            <a:off x="6567878" y="2595233"/>
            <a:ext cx="4680000" cy="0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567878" y="4280937"/>
            <a:ext cx="4680000" cy="0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矩形 67"/>
          <p:cNvSpPr/>
          <p:nvPr/>
        </p:nvSpPr>
        <p:spPr>
          <a:xfrm>
            <a:off x="7342416" y="1251566"/>
            <a:ext cx="169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342416" y="1662363"/>
            <a:ext cx="3955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这里输入您的文字内容，或者将您的文字内容复制在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这里输入您的文字内容，或者将您的文字内容复制在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342416" y="2873193"/>
            <a:ext cx="169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342416" y="3283990"/>
            <a:ext cx="3955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这里输入您的文字内容，或者将您的文字内容复制在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这里输入您的文字内容，或者将您的文字内容复制在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342416" y="4488705"/>
            <a:ext cx="169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342416" y="4899502"/>
            <a:ext cx="3955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这里输入您的文字内容，或者将您的文字内容复制在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这里输入您的文字内容，或者将您的文字内容复制在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310761" y="25293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01238" y="1691677"/>
            <a:ext cx="4797115" cy="3796061"/>
            <a:chOff x="1001238" y="1946385"/>
            <a:chExt cx="4797115" cy="3796061"/>
          </a:xfrm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5" name="组合 4"/>
            <p:cNvGrpSpPr/>
            <p:nvPr/>
          </p:nvGrpSpPr>
          <p:grpSpPr>
            <a:xfrm>
              <a:off x="1001238" y="1946385"/>
              <a:ext cx="4797115" cy="3796061"/>
              <a:chOff x="1001238" y="1946385"/>
              <a:chExt cx="4797115" cy="3796061"/>
            </a:xfrm>
          </p:grpSpPr>
          <p:sp>
            <p:nvSpPr>
              <p:cNvPr id="13" name="圆角矩形 1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3144842"/>
              </a:xfrm>
              <a:custGeom>
                <a:avLst/>
                <a:gdLst>
                  <a:gd name="T0" fmla="*/ 52016 w 5436000"/>
                  <a:gd name="T1" fmla="*/ 49697 h 3564000"/>
                  <a:gd name="T2" fmla="*/ 52016 w 5436000"/>
                  <a:gd name="T3" fmla="*/ 633875 h 3564000"/>
                  <a:gd name="T4" fmla="*/ 1156351 w 5436000"/>
                  <a:gd name="T5" fmla="*/ 633875 h 3564000"/>
                  <a:gd name="T6" fmla="*/ 1156351 w 5436000"/>
                  <a:gd name="T7" fmla="*/ 49697 h 3564000"/>
                  <a:gd name="T8" fmla="*/ 52016 w 5436000"/>
                  <a:gd name="T9" fmla="*/ 49697 h 3564000"/>
                  <a:gd name="T10" fmla="*/ 43114 w 5436000"/>
                  <a:gd name="T11" fmla="*/ 0 h 3564000"/>
                  <a:gd name="T12" fmla="*/ 1165254 w 5436000"/>
                  <a:gd name="T13" fmla="*/ 0 h 3564000"/>
                  <a:gd name="T14" fmla="*/ 1208368 w 5436000"/>
                  <a:gd name="T15" fmla="*/ 43114 h 3564000"/>
                  <a:gd name="T16" fmla="*/ 1208368 w 5436000"/>
                  <a:gd name="T17" fmla="*/ 749128 h 3564000"/>
                  <a:gd name="T18" fmla="*/ 1165254 w 5436000"/>
                  <a:gd name="T19" fmla="*/ 792241 h 3564000"/>
                  <a:gd name="T20" fmla="*/ 43114 w 5436000"/>
                  <a:gd name="T21" fmla="*/ 792241 h 3564000"/>
                  <a:gd name="T22" fmla="*/ 0 w 5436000"/>
                  <a:gd name="T23" fmla="*/ 749128 h 3564000"/>
                  <a:gd name="T24" fmla="*/ 0 w 5436000"/>
                  <a:gd name="T25" fmla="*/ 43114 h 3564000"/>
                  <a:gd name="T26" fmla="*/ 4311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圆角矩形 12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2713472"/>
              </a:xfrm>
              <a:custGeom>
                <a:avLst/>
                <a:gdLst>
                  <a:gd name="T0" fmla="*/ 52016 w 5436000"/>
                  <a:gd name="T1" fmla="*/ 49697 h 3075136"/>
                  <a:gd name="T2" fmla="*/ 52016 w 5436000"/>
                  <a:gd name="T3" fmla="*/ 633874 h 3075136"/>
                  <a:gd name="T4" fmla="*/ 1156351 w 5436000"/>
                  <a:gd name="T5" fmla="*/ 633874 h 3075136"/>
                  <a:gd name="T6" fmla="*/ 1156351 w 5436000"/>
                  <a:gd name="T7" fmla="*/ 49697 h 3075136"/>
                  <a:gd name="T8" fmla="*/ 52016 w 5436000"/>
                  <a:gd name="T9" fmla="*/ 49697 h 3075136"/>
                  <a:gd name="T10" fmla="*/ 43114 w 5436000"/>
                  <a:gd name="T11" fmla="*/ 0 h 3075136"/>
                  <a:gd name="T12" fmla="*/ 1165254 w 5436000"/>
                  <a:gd name="T13" fmla="*/ 0 h 3075136"/>
                  <a:gd name="T14" fmla="*/ 1208368 w 5436000"/>
                  <a:gd name="T15" fmla="*/ 43114 h 3075136"/>
                  <a:gd name="T16" fmla="*/ 1208368 w 5436000"/>
                  <a:gd name="T17" fmla="*/ 683571 h 3075136"/>
                  <a:gd name="T18" fmla="*/ 0 w 5436000"/>
                  <a:gd name="T19" fmla="*/ 683571 h 3075136"/>
                  <a:gd name="T20" fmla="*/ 0 w 5436000"/>
                  <a:gd name="T21" fmla="*/ 43114 h 3075136"/>
                  <a:gd name="T22" fmla="*/ 4311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1207736" y="2143660"/>
                <a:ext cx="4384118" cy="2318924"/>
              </a:xfrm>
              <a:custGeom>
                <a:avLst/>
                <a:gdLst>
                  <a:gd name="T0" fmla="*/ 4002 w 4968000"/>
                  <a:gd name="T1" fmla="*/ 4002 h 2628000"/>
                  <a:gd name="T2" fmla="*/ 4002 w 4968000"/>
                  <a:gd name="T3" fmla="*/ 580176 h 2628000"/>
                  <a:gd name="T4" fmla="*/ 1100334 w 4968000"/>
                  <a:gd name="T5" fmla="*/ 580176 h 2628000"/>
                  <a:gd name="T6" fmla="*/ 1100334 w 4968000"/>
                  <a:gd name="T7" fmla="*/ 4002 h 2628000"/>
                  <a:gd name="T8" fmla="*/ 4002 w 4968000"/>
                  <a:gd name="T9" fmla="*/ 4002 h 2628000"/>
                  <a:gd name="T10" fmla="*/ 0 w 4968000"/>
                  <a:gd name="T11" fmla="*/ 0 h 2628000"/>
                  <a:gd name="T12" fmla="*/ 1104336 w 4968000"/>
                  <a:gd name="T13" fmla="*/ 0 h 2628000"/>
                  <a:gd name="T14" fmla="*/ 1104336 w 4968000"/>
                  <a:gd name="T15" fmla="*/ 584177 h 2628000"/>
                  <a:gd name="T16" fmla="*/ 0 w 4968000"/>
                  <a:gd name="T17" fmla="*/ 584177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矩形 39"/>
              <p:cNvSpPr>
                <a:spLocks noChangeArrowheads="1"/>
              </p:cNvSpPr>
              <p:nvPr/>
            </p:nvSpPr>
            <p:spPr bwMode="auto">
              <a:xfrm>
                <a:off x="2827891" y="5091227"/>
                <a:ext cx="1143810" cy="12707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矩形 40"/>
              <p:cNvSpPr>
                <a:spLocks noChangeArrowheads="1"/>
              </p:cNvSpPr>
              <p:nvPr/>
            </p:nvSpPr>
            <p:spPr bwMode="auto">
              <a:xfrm>
                <a:off x="2827891" y="5218305"/>
                <a:ext cx="1143810" cy="34942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圆角矩形 41"/>
              <p:cNvSpPr>
                <a:spLocks noChangeArrowheads="1"/>
              </p:cNvSpPr>
              <p:nvPr/>
            </p:nvSpPr>
            <p:spPr bwMode="auto">
              <a:xfrm>
                <a:off x="2446620" y="5567732"/>
                <a:ext cx="1906351" cy="17471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矩形 23"/>
              <p:cNvSpPr>
                <a:spLocks noChangeArrowheads="1"/>
              </p:cNvSpPr>
              <p:nvPr/>
            </p:nvSpPr>
            <p:spPr bwMode="auto">
              <a:xfrm>
                <a:off x="3626335" y="1946385"/>
                <a:ext cx="2172018" cy="3144842"/>
              </a:xfrm>
              <a:custGeom>
                <a:avLst/>
                <a:gdLst>
                  <a:gd name="T0" fmla="*/ 0 w 2461290"/>
                  <a:gd name="T1" fmla="*/ 0 h 3564000"/>
                  <a:gd name="T2" fmla="*/ 504006 w 2461290"/>
                  <a:gd name="T3" fmla="*/ 0 h 3564000"/>
                  <a:gd name="T4" fmla="*/ 547119 w 2461290"/>
                  <a:gd name="T5" fmla="*/ 43114 h 3564000"/>
                  <a:gd name="T6" fmla="*/ 547119 w 2461290"/>
                  <a:gd name="T7" fmla="*/ 749128 h 3564000"/>
                  <a:gd name="T8" fmla="*/ 504006 w 2461290"/>
                  <a:gd name="T9" fmla="*/ 792241 h 3564000"/>
                  <a:gd name="T10" fmla="*/ 368761 w 2461290"/>
                  <a:gd name="T11" fmla="*/ 792241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9804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736" y="2144342"/>
              <a:ext cx="4384118" cy="23182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36" y="1889789"/>
            <a:ext cx="4384118" cy="231808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7826 0.09028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1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1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10"/>
                            </p:stCondLst>
                            <p:childTnLst>
                              <p:par>
                                <p:cTn id="6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1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2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2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20"/>
                            </p:stCondLst>
                            <p:childTnLst>
                              <p:par>
                                <p:cTn id="8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72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1" grpId="0" animBg="1"/>
      <p:bldP spid="42" grpId="0" animBg="1"/>
      <p:bldP spid="43" grpId="0" animBg="1"/>
      <p:bldP spid="44" grpId="0" animBg="1"/>
      <p:bldP spid="68" grpId="0"/>
      <p:bldP spid="69" grpId="0"/>
      <p:bldP spid="70" grpId="0"/>
      <p:bldP spid="71" grpId="0"/>
      <p:bldP spid="72" grpId="0"/>
      <p:bldP spid="73" grpId="0"/>
      <p:bldP spid="39" grpId="0" animBg="1"/>
      <p:bldP spid="3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EditPoints="1"/>
          </p:cNvSpPr>
          <p:nvPr/>
        </p:nvSpPr>
        <p:spPr bwMode="auto">
          <a:xfrm>
            <a:off x="4474815" y="4561881"/>
            <a:ext cx="818097" cy="671081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solidFill>
            <a:srgbClr val="A8234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32860" y="2334053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232858" y="194027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32860" y="4279580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232858" y="388580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20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133236" y="4670532"/>
            <a:ext cx="234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参考的主要书籍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1030941" y="2292744"/>
            <a:ext cx="3349494" cy="1252077"/>
          </a:xfrm>
          <a:custGeom>
            <a:avLst/>
            <a:gdLst>
              <a:gd name="T0" fmla="*/ 987 w 9385"/>
              <a:gd name="T1" fmla="*/ 1974 h 3491"/>
              <a:gd name="T2" fmla="*/ 6935 w 9385"/>
              <a:gd name="T3" fmla="*/ 1974 h 3491"/>
              <a:gd name="T4" fmla="*/ 9212 w 9385"/>
              <a:gd name="T5" fmla="*/ 3194 h 3491"/>
              <a:gd name="T6" fmla="*/ 9385 w 9385"/>
              <a:gd name="T7" fmla="*/ 3491 h 3491"/>
              <a:gd name="T8" fmla="*/ 9385 w 9385"/>
              <a:gd name="T9" fmla="*/ 2623 h 3491"/>
              <a:gd name="T10" fmla="*/ 6386 w 9385"/>
              <a:gd name="T11" fmla="*/ 0 h 3491"/>
              <a:gd name="T12" fmla="*/ 987 w 9385"/>
              <a:gd name="T13" fmla="*/ 0 h 3491"/>
              <a:gd name="T14" fmla="*/ 0 w 9385"/>
              <a:gd name="T15" fmla="*/ 987 h 3491"/>
              <a:gd name="T16" fmla="*/ 0 w 9385"/>
              <a:gd name="T17" fmla="*/ 987 h 3491"/>
              <a:gd name="T18" fmla="*/ 987 w 9385"/>
              <a:gd name="T19" fmla="*/ 1974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987" y="1974"/>
                </a:moveTo>
                <a:lnTo>
                  <a:pt x="6935" y="1974"/>
                </a:lnTo>
                <a:cubicBezTo>
                  <a:pt x="8046" y="1974"/>
                  <a:pt x="8807" y="2498"/>
                  <a:pt x="9212" y="3194"/>
                </a:cubicBezTo>
                <a:lnTo>
                  <a:pt x="9385" y="3491"/>
                </a:lnTo>
                <a:lnTo>
                  <a:pt x="9385" y="2623"/>
                </a:lnTo>
                <a:cubicBezTo>
                  <a:pt x="9385" y="1089"/>
                  <a:pt x="8339" y="0"/>
                  <a:pt x="6386" y="0"/>
                </a:cubicBezTo>
                <a:lnTo>
                  <a:pt x="987" y="0"/>
                </a:lnTo>
                <a:cubicBezTo>
                  <a:pt x="444" y="0"/>
                  <a:pt x="0" y="444"/>
                  <a:pt x="0" y="987"/>
                </a:cubicBezTo>
                <a:lnTo>
                  <a:pt x="0" y="987"/>
                </a:lnTo>
                <a:cubicBezTo>
                  <a:pt x="0" y="1530"/>
                  <a:pt x="444" y="1974"/>
                  <a:pt x="987" y="197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8" name="矩形 27"/>
          <p:cNvSpPr/>
          <p:nvPr/>
        </p:nvSpPr>
        <p:spPr>
          <a:xfrm>
            <a:off x="1134980" y="2408381"/>
            <a:ext cx="6270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1030941" y="3305029"/>
            <a:ext cx="3349494" cy="1252077"/>
          </a:xfrm>
          <a:custGeom>
            <a:avLst/>
            <a:gdLst>
              <a:gd name="T0" fmla="*/ 987 w 9385"/>
              <a:gd name="T1" fmla="*/ 1973 h 3491"/>
              <a:gd name="T2" fmla="*/ 6935 w 9385"/>
              <a:gd name="T3" fmla="*/ 1973 h 3491"/>
              <a:gd name="T4" fmla="*/ 9212 w 9385"/>
              <a:gd name="T5" fmla="*/ 3193 h 3491"/>
              <a:gd name="T6" fmla="*/ 9385 w 9385"/>
              <a:gd name="T7" fmla="*/ 3491 h 3491"/>
              <a:gd name="T8" fmla="*/ 9385 w 9385"/>
              <a:gd name="T9" fmla="*/ 2623 h 3491"/>
              <a:gd name="T10" fmla="*/ 6386 w 9385"/>
              <a:gd name="T11" fmla="*/ 0 h 3491"/>
              <a:gd name="T12" fmla="*/ 987 w 9385"/>
              <a:gd name="T13" fmla="*/ 0 h 3491"/>
              <a:gd name="T14" fmla="*/ 0 w 9385"/>
              <a:gd name="T15" fmla="*/ 986 h 3491"/>
              <a:gd name="T16" fmla="*/ 0 w 9385"/>
              <a:gd name="T17" fmla="*/ 986 h 3491"/>
              <a:gd name="T18" fmla="*/ 987 w 9385"/>
              <a:gd name="T19" fmla="*/ 1973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987" y="1973"/>
                </a:moveTo>
                <a:lnTo>
                  <a:pt x="6935" y="1973"/>
                </a:lnTo>
                <a:cubicBezTo>
                  <a:pt x="8046" y="1973"/>
                  <a:pt x="8807" y="2497"/>
                  <a:pt x="9212" y="3193"/>
                </a:cubicBezTo>
                <a:lnTo>
                  <a:pt x="9385" y="3491"/>
                </a:lnTo>
                <a:lnTo>
                  <a:pt x="9385" y="2623"/>
                </a:lnTo>
                <a:cubicBezTo>
                  <a:pt x="9385" y="1089"/>
                  <a:pt x="8339" y="0"/>
                  <a:pt x="6386" y="0"/>
                </a:cubicBezTo>
                <a:lnTo>
                  <a:pt x="987" y="0"/>
                </a:lnTo>
                <a:cubicBezTo>
                  <a:pt x="444" y="0"/>
                  <a:pt x="0" y="444"/>
                  <a:pt x="0" y="986"/>
                </a:cubicBezTo>
                <a:lnTo>
                  <a:pt x="0" y="986"/>
                </a:lnTo>
                <a:cubicBezTo>
                  <a:pt x="0" y="1529"/>
                  <a:pt x="444" y="1973"/>
                  <a:pt x="987" y="1973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2" name="矩形 31"/>
          <p:cNvSpPr/>
          <p:nvPr/>
        </p:nvSpPr>
        <p:spPr>
          <a:xfrm>
            <a:off x="1134980" y="3414063"/>
            <a:ext cx="6270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465425" y="1764595"/>
            <a:ext cx="3349494" cy="1252077"/>
          </a:xfrm>
          <a:custGeom>
            <a:avLst/>
            <a:gdLst>
              <a:gd name="T0" fmla="*/ 8398 w 9385"/>
              <a:gd name="T1" fmla="*/ 1974 h 3491"/>
              <a:gd name="T2" fmla="*/ 2450 w 9385"/>
              <a:gd name="T3" fmla="*/ 1974 h 3491"/>
              <a:gd name="T4" fmla="*/ 173 w 9385"/>
              <a:gd name="T5" fmla="*/ 3194 h 3491"/>
              <a:gd name="T6" fmla="*/ 0 w 9385"/>
              <a:gd name="T7" fmla="*/ 3491 h 3491"/>
              <a:gd name="T8" fmla="*/ 0 w 9385"/>
              <a:gd name="T9" fmla="*/ 2623 h 3491"/>
              <a:gd name="T10" fmla="*/ 2999 w 9385"/>
              <a:gd name="T11" fmla="*/ 0 h 3491"/>
              <a:gd name="T12" fmla="*/ 8398 w 9385"/>
              <a:gd name="T13" fmla="*/ 0 h 3491"/>
              <a:gd name="T14" fmla="*/ 9385 w 9385"/>
              <a:gd name="T15" fmla="*/ 987 h 3491"/>
              <a:gd name="T16" fmla="*/ 9385 w 9385"/>
              <a:gd name="T17" fmla="*/ 987 h 3491"/>
              <a:gd name="T18" fmla="*/ 8398 w 9385"/>
              <a:gd name="T19" fmla="*/ 1974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8398" y="1974"/>
                </a:moveTo>
                <a:lnTo>
                  <a:pt x="2450" y="1974"/>
                </a:lnTo>
                <a:cubicBezTo>
                  <a:pt x="1339" y="1974"/>
                  <a:pt x="578" y="2498"/>
                  <a:pt x="173" y="3194"/>
                </a:cubicBezTo>
                <a:lnTo>
                  <a:pt x="0" y="3491"/>
                </a:lnTo>
                <a:lnTo>
                  <a:pt x="0" y="2623"/>
                </a:lnTo>
                <a:cubicBezTo>
                  <a:pt x="0" y="1089"/>
                  <a:pt x="1046" y="0"/>
                  <a:pt x="2999" y="0"/>
                </a:cubicBezTo>
                <a:lnTo>
                  <a:pt x="8398" y="0"/>
                </a:lnTo>
                <a:cubicBezTo>
                  <a:pt x="8941" y="0"/>
                  <a:pt x="9385" y="444"/>
                  <a:pt x="9385" y="987"/>
                </a:cubicBezTo>
                <a:lnTo>
                  <a:pt x="9385" y="987"/>
                </a:lnTo>
                <a:cubicBezTo>
                  <a:pt x="9385" y="1530"/>
                  <a:pt x="8941" y="1974"/>
                  <a:pt x="8398" y="1974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6" name="矩形 35"/>
          <p:cNvSpPr/>
          <p:nvPr/>
        </p:nvSpPr>
        <p:spPr>
          <a:xfrm>
            <a:off x="4965903" y="1894744"/>
            <a:ext cx="6270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4465425" y="2778398"/>
            <a:ext cx="3349494" cy="1252077"/>
          </a:xfrm>
          <a:custGeom>
            <a:avLst/>
            <a:gdLst>
              <a:gd name="T0" fmla="*/ 8398 w 9385"/>
              <a:gd name="T1" fmla="*/ 1973 h 3491"/>
              <a:gd name="T2" fmla="*/ 2450 w 9385"/>
              <a:gd name="T3" fmla="*/ 1973 h 3491"/>
              <a:gd name="T4" fmla="*/ 173 w 9385"/>
              <a:gd name="T5" fmla="*/ 3194 h 3491"/>
              <a:gd name="T6" fmla="*/ 0 w 9385"/>
              <a:gd name="T7" fmla="*/ 3491 h 3491"/>
              <a:gd name="T8" fmla="*/ 0 w 9385"/>
              <a:gd name="T9" fmla="*/ 2623 h 3491"/>
              <a:gd name="T10" fmla="*/ 2999 w 9385"/>
              <a:gd name="T11" fmla="*/ 0 h 3491"/>
              <a:gd name="T12" fmla="*/ 8398 w 9385"/>
              <a:gd name="T13" fmla="*/ 0 h 3491"/>
              <a:gd name="T14" fmla="*/ 9385 w 9385"/>
              <a:gd name="T15" fmla="*/ 987 h 3491"/>
              <a:gd name="T16" fmla="*/ 9385 w 9385"/>
              <a:gd name="T17" fmla="*/ 987 h 3491"/>
              <a:gd name="T18" fmla="*/ 8398 w 9385"/>
              <a:gd name="T19" fmla="*/ 1973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8398" y="1973"/>
                </a:moveTo>
                <a:lnTo>
                  <a:pt x="2450" y="1973"/>
                </a:lnTo>
                <a:cubicBezTo>
                  <a:pt x="1339" y="1973"/>
                  <a:pt x="578" y="2497"/>
                  <a:pt x="173" y="3194"/>
                </a:cubicBezTo>
                <a:lnTo>
                  <a:pt x="0" y="3491"/>
                </a:lnTo>
                <a:lnTo>
                  <a:pt x="0" y="2623"/>
                </a:lnTo>
                <a:cubicBezTo>
                  <a:pt x="0" y="1089"/>
                  <a:pt x="1046" y="0"/>
                  <a:pt x="2999" y="0"/>
                </a:cubicBezTo>
                <a:lnTo>
                  <a:pt x="8398" y="0"/>
                </a:lnTo>
                <a:cubicBezTo>
                  <a:pt x="8941" y="0"/>
                  <a:pt x="9385" y="444"/>
                  <a:pt x="9385" y="987"/>
                </a:cubicBezTo>
                <a:lnTo>
                  <a:pt x="9385" y="987"/>
                </a:lnTo>
                <a:cubicBezTo>
                  <a:pt x="9385" y="1529"/>
                  <a:pt x="8941" y="1973"/>
                  <a:pt x="8398" y="1973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矩形 39"/>
          <p:cNvSpPr/>
          <p:nvPr/>
        </p:nvSpPr>
        <p:spPr>
          <a:xfrm>
            <a:off x="4965903" y="2881942"/>
            <a:ext cx="6270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2828" y="2472714"/>
            <a:ext cx="206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12828" y="3489132"/>
            <a:ext cx="206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565413" y="1961714"/>
            <a:ext cx="206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65413" y="2952732"/>
            <a:ext cx="206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添加您的文字内容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8"/>
          <p:cNvSpPr/>
          <p:nvPr/>
        </p:nvSpPr>
        <p:spPr bwMode="auto">
          <a:xfrm flipH="1">
            <a:off x="4465425" y="3830944"/>
            <a:ext cx="2171658" cy="811789"/>
          </a:xfrm>
          <a:custGeom>
            <a:avLst/>
            <a:gdLst>
              <a:gd name="T0" fmla="*/ 987 w 9385"/>
              <a:gd name="T1" fmla="*/ 1973 h 3491"/>
              <a:gd name="T2" fmla="*/ 6935 w 9385"/>
              <a:gd name="T3" fmla="*/ 1973 h 3491"/>
              <a:gd name="T4" fmla="*/ 9212 w 9385"/>
              <a:gd name="T5" fmla="*/ 3193 h 3491"/>
              <a:gd name="T6" fmla="*/ 9385 w 9385"/>
              <a:gd name="T7" fmla="*/ 3491 h 3491"/>
              <a:gd name="T8" fmla="*/ 9385 w 9385"/>
              <a:gd name="T9" fmla="*/ 2623 h 3491"/>
              <a:gd name="T10" fmla="*/ 6386 w 9385"/>
              <a:gd name="T11" fmla="*/ 0 h 3491"/>
              <a:gd name="T12" fmla="*/ 987 w 9385"/>
              <a:gd name="T13" fmla="*/ 0 h 3491"/>
              <a:gd name="T14" fmla="*/ 0 w 9385"/>
              <a:gd name="T15" fmla="*/ 986 h 3491"/>
              <a:gd name="T16" fmla="*/ 0 w 9385"/>
              <a:gd name="T17" fmla="*/ 986 h 3491"/>
              <a:gd name="T18" fmla="*/ 987 w 9385"/>
              <a:gd name="T19" fmla="*/ 1973 h 3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5" h="3491">
                <a:moveTo>
                  <a:pt x="987" y="1973"/>
                </a:moveTo>
                <a:lnTo>
                  <a:pt x="6935" y="1973"/>
                </a:lnTo>
                <a:cubicBezTo>
                  <a:pt x="8046" y="1973"/>
                  <a:pt x="8807" y="2497"/>
                  <a:pt x="9212" y="3193"/>
                </a:cubicBezTo>
                <a:lnTo>
                  <a:pt x="9385" y="3491"/>
                </a:lnTo>
                <a:lnTo>
                  <a:pt x="9385" y="2623"/>
                </a:lnTo>
                <a:cubicBezTo>
                  <a:pt x="9385" y="1089"/>
                  <a:pt x="8339" y="0"/>
                  <a:pt x="6386" y="0"/>
                </a:cubicBezTo>
                <a:lnTo>
                  <a:pt x="987" y="0"/>
                </a:lnTo>
                <a:cubicBezTo>
                  <a:pt x="444" y="0"/>
                  <a:pt x="0" y="444"/>
                  <a:pt x="0" y="986"/>
                </a:cubicBezTo>
                <a:lnTo>
                  <a:pt x="0" y="986"/>
                </a:lnTo>
                <a:cubicBezTo>
                  <a:pt x="0" y="1529"/>
                  <a:pt x="444" y="1973"/>
                  <a:pt x="987" y="1973"/>
                </a:cubicBezTo>
                <a:close/>
              </a:path>
            </a:pathLst>
          </a:custGeom>
          <a:solidFill>
            <a:srgbClr val="A8234D"/>
          </a:solidFill>
          <a:ln w="25400">
            <a:solidFill>
              <a:srgbClr val="FFFFFF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798575" y="158624"/>
            <a:ext cx="462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参考书籍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310761" y="24930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14427 -3.33333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1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6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/>
      <p:bldP spid="44" grpId="0"/>
      <p:bldP spid="45" grpId="0"/>
      <p:bldP spid="46" grpId="0"/>
      <p:bldP spid="47" grpId="0"/>
      <p:bldP spid="47" grpId="1"/>
      <p:bldP spid="26" grpId="0" animBg="1"/>
      <p:bldP spid="28" grpId="0"/>
      <p:bldP spid="30" grpId="0" animBg="1"/>
      <p:bldP spid="32" grpId="0"/>
      <p:bldP spid="34" grpId="0" animBg="1"/>
      <p:bldP spid="36" grpId="0"/>
      <p:bldP spid="38" grpId="0" animBg="1"/>
      <p:bldP spid="40" grpId="0"/>
      <p:bldP spid="22" grpId="0"/>
      <p:bldP spid="24" grpId="0"/>
      <p:bldP spid="41" grpId="0"/>
      <p:bldP spid="42" grpId="0"/>
      <p:bldP spid="48" grpId="0" animBg="1"/>
      <p:bldP spid="23" grpId="0"/>
      <p:bldP spid="23" grpId="1"/>
      <p:bldP spid="25" grpId="0" animBg="1"/>
      <p:bldP spid="2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9"/>
          <a:stretch>
            <a:fillRect/>
          </a:stretch>
        </p:blipFill>
        <p:spPr>
          <a:xfrm>
            <a:off x="-160155" y="-57150"/>
            <a:ext cx="12352155" cy="2996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7"/>
          <a:stretch>
            <a:fillRect/>
          </a:stretch>
        </p:blipFill>
        <p:spPr>
          <a:xfrm>
            <a:off x="-926" y="1406347"/>
            <a:ext cx="12192926" cy="54707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73647" y="981238"/>
            <a:ext cx="4444706" cy="2123650"/>
          </a:xfrm>
          <a:prstGeom prst="rect">
            <a:avLst/>
          </a:prstGeom>
        </p:spPr>
        <p:txBody>
          <a:bodyPr wrap="square" lIns="91432" tIns="45716" rIns="91432" bIns="45716" anchor="t">
            <a:spAutoFit/>
          </a:bodyPr>
          <a:lstStyle/>
          <a:p>
            <a:pPr algn="ctr" fontAlgn="ctr"/>
            <a:r>
              <a:rPr lang="en-US" altLang="zh-CN" sz="6600" b="1" spc="800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6600" b="1" spc="8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2008" y="2392893"/>
            <a:ext cx="8187985" cy="133882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大学生活即将结束，在此，我要感谢所有老师和一起成长的同学，是你们在我的大学生涯给予了极大的帮助。本论文能够顺利完成，要特别感谢我的导师张老师，感谢您的耐心指导，您辛苦了！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2488" y="4584838"/>
            <a:ext cx="5791397" cy="64632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5763813" y="5818690"/>
            <a:ext cx="664374" cy="572736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39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3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49142" y="1287628"/>
            <a:ext cx="2894408" cy="1738898"/>
            <a:chOff x="1549142" y="1621973"/>
            <a:chExt cx="2894408" cy="1738898"/>
          </a:xfrm>
        </p:grpSpPr>
        <p:sp>
          <p:nvSpPr>
            <p:cNvPr id="24" name="圆角矩形 23"/>
            <p:cNvSpPr/>
            <p:nvPr/>
          </p:nvSpPr>
          <p:spPr>
            <a:xfrm>
              <a:off x="1549142" y="162197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" name="同侧圆角矩形 1"/>
            <p:cNvSpPr/>
            <p:nvPr/>
          </p:nvSpPr>
          <p:spPr>
            <a:xfrm>
              <a:off x="1563550" y="1641593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BF2869">
                    <a:alpha val="93000"/>
                  </a:srgbClr>
                </a:gs>
                <a:gs pos="0">
                  <a:srgbClr val="6F172E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49142" y="4016868"/>
            <a:ext cx="2889650" cy="1738898"/>
            <a:chOff x="1549142" y="4351213"/>
            <a:chExt cx="2889650" cy="1738898"/>
          </a:xfrm>
        </p:grpSpPr>
        <p:sp>
          <p:nvSpPr>
            <p:cNvPr id="33" name="圆角矩形 32"/>
            <p:cNvSpPr/>
            <p:nvPr/>
          </p:nvSpPr>
          <p:spPr>
            <a:xfrm>
              <a:off x="1549142" y="435121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同侧圆角矩形 33"/>
            <p:cNvSpPr/>
            <p:nvPr/>
          </p:nvSpPr>
          <p:spPr>
            <a:xfrm>
              <a:off x="1558792" y="4362832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BF2869">
                    <a:alpha val="93000"/>
                  </a:srgbClr>
                </a:gs>
                <a:gs pos="0">
                  <a:srgbClr val="6F172E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57355" y="1287628"/>
            <a:ext cx="2889650" cy="1738898"/>
            <a:chOff x="7757355" y="1621973"/>
            <a:chExt cx="2889650" cy="1738898"/>
          </a:xfrm>
        </p:grpSpPr>
        <p:sp>
          <p:nvSpPr>
            <p:cNvPr id="36" name="圆角矩形 35"/>
            <p:cNvSpPr/>
            <p:nvPr/>
          </p:nvSpPr>
          <p:spPr>
            <a:xfrm>
              <a:off x="7757355" y="162197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7" name="同侧圆角矩形 36"/>
            <p:cNvSpPr/>
            <p:nvPr/>
          </p:nvSpPr>
          <p:spPr>
            <a:xfrm>
              <a:off x="7767005" y="1633592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BF2869">
                    <a:alpha val="93000"/>
                  </a:srgbClr>
                </a:gs>
                <a:gs pos="0">
                  <a:srgbClr val="6F172E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57355" y="4016868"/>
            <a:ext cx="2889650" cy="1738898"/>
            <a:chOff x="7757355" y="4351213"/>
            <a:chExt cx="2889650" cy="1738898"/>
          </a:xfrm>
        </p:grpSpPr>
        <p:sp>
          <p:nvSpPr>
            <p:cNvPr id="39" name="圆角矩形 38"/>
            <p:cNvSpPr/>
            <p:nvPr/>
          </p:nvSpPr>
          <p:spPr>
            <a:xfrm>
              <a:off x="7757355" y="4351213"/>
              <a:ext cx="2885503" cy="17388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0" name="同侧圆角矩形 39"/>
            <p:cNvSpPr/>
            <p:nvPr/>
          </p:nvSpPr>
          <p:spPr>
            <a:xfrm>
              <a:off x="7767005" y="4362832"/>
              <a:ext cx="2880000" cy="449045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00000">
                  <a:srgbClr val="BF2869">
                    <a:alpha val="93000"/>
                  </a:srgbClr>
                </a:gs>
                <a:gs pos="0">
                  <a:srgbClr val="6F172E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912547" y="1339103"/>
            <a:ext cx="215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44381" y="1991009"/>
            <a:ext cx="2495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120760" y="1339103"/>
            <a:ext cx="215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952594" y="1991009"/>
            <a:ext cx="2495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912547" y="4068004"/>
            <a:ext cx="215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44381" y="4719910"/>
            <a:ext cx="2495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20760" y="4068004"/>
            <a:ext cx="215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952594" y="4719910"/>
            <a:ext cx="2495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006327" y="2432024"/>
            <a:ext cx="2179347" cy="217934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53" name="直接连接符 52"/>
          <p:cNvCxnSpPr/>
          <p:nvPr/>
        </p:nvCxnSpPr>
        <p:spPr>
          <a:xfrm rot="18900000">
            <a:off x="4921754" y="1937548"/>
            <a:ext cx="0" cy="819807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rot="18900000">
            <a:off x="7270246" y="4286039"/>
            <a:ext cx="0" cy="819807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13500000">
            <a:off x="4921755" y="4286040"/>
            <a:ext cx="0" cy="819807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13500000">
            <a:off x="7270247" y="1937549"/>
            <a:ext cx="0" cy="819807"/>
          </a:xfrm>
          <a:prstGeom prst="lin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6"/>
          <p:cNvSpPr txBox="1"/>
          <p:nvPr/>
        </p:nvSpPr>
        <p:spPr>
          <a:xfrm>
            <a:off x="5232148" y="3654765"/>
            <a:ext cx="172770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28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21"/>
          <p:cNvSpPr>
            <a:spLocks noEditPoints="1"/>
          </p:cNvSpPr>
          <p:nvPr/>
        </p:nvSpPr>
        <p:spPr bwMode="auto">
          <a:xfrm>
            <a:off x="5859796" y="3020881"/>
            <a:ext cx="472409" cy="474369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A823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798575" y="162254"/>
            <a:ext cx="3288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研究意义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310761" y="25293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19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19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619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1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89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89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4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6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489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989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359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859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0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2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359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859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19" grpId="0" animBg="1"/>
      <p:bldP spid="19" grpId="1" animBg="1"/>
      <p:bldP spid="19" grpId="2" animBg="1"/>
      <p:bldP spid="21" grpId="0"/>
      <p:bldP spid="30" grpId="0" animBg="1"/>
      <p:bldP spid="31" grpId="0"/>
      <p:bldP spid="31" grpId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组合 152"/>
          <p:cNvGrpSpPr/>
          <p:nvPr/>
        </p:nvGrpSpPr>
        <p:grpSpPr>
          <a:xfrm>
            <a:off x="7188123" y="3732550"/>
            <a:ext cx="987480" cy="93127"/>
            <a:chOff x="6821962" y="4045631"/>
            <a:chExt cx="987480" cy="93127"/>
          </a:xfrm>
        </p:grpSpPr>
        <p:cxnSp>
          <p:nvCxnSpPr>
            <p:cNvPr id="147" name="直接连接符 146"/>
            <p:cNvCxnSpPr/>
            <p:nvPr/>
          </p:nvCxnSpPr>
          <p:spPr>
            <a:xfrm>
              <a:off x="6821962" y="4090334"/>
              <a:ext cx="894354" cy="0"/>
            </a:xfrm>
            <a:prstGeom prst="line">
              <a:avLst/>
            </a:prstGeom>
            <a:ln w="12700">
              <a:solidFill>
                <a:srgbClr val="A823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椭圆 147"/>
            <p:cNvSpPr/>
            <p:nvPr/>
          </p:nvSpPr>
          <p:spPr>
            <a:xfrm flipH="1">
              <a:off x="7716315" y="4045631"/>
              <a:ext cx="93127" cy="93127"/>
            </a:xfrm>
            <a:prstGeom prst="ellipse">
              <a:avLst/>
            </a:prstGeom>
            <a:solidFill>
              <a:srgbClr val="A82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9" name="等腰三角形 108"/>
          <p:cNvSpPr/>
          <p:nvPr/>
        </p:nvSpPr>
        <p:spPr>
          <a:xfrm rot="16200000">
            <a:off x="3442750" y="2856867"/>
            <a:ext cx="2170505" cy="1871125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26" name="等腰三角形 125"/>
          <p:cNvSpPr/>
          <p:nvPr/>
        </p:nvSpPr>
        <p:spPr>
          <a:xfrm rot="16200000">
            <a:off x="5421728" y="1735648"/>
            <a:ext cx="2080866" cy="1810384"/>
          </a:xfrm>
          <a:prstGeom prst="triangle">
            <a:avLst>
              <a:gd name="adj" fmla="val 4931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24" name="等腰三角形 123"/>
          <p:cNvSpPr/>
          <p:nvPr/>
        </p:nvSpPr>
        <p:spPr>
          <a:xfrm rot="5400000">
            <a:off x="5431252" y="2894672"/>
            <a:ext cx="2080866" cy="1810384"/>
          </a:xfrm>
          <a:prstGeom prst="triangle">
            <a:avLst>
              <a:gd name="adj" fmla="val 4931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22" name="等腰三角形 121"/>
          <p:cNvSpPr/>
          <p:nvPr/>
        </p:nvSpPr>
        <p:spPr>
          <a:xfrm rot="16200000">
            <a:off x="5421728" y="4020116"/>
            <a:ext cx="2080866" cy="1810384"/>
          </a:xfrm>
          <a:prstGeom prst="triangle">
            <a:avLst>
              <a:gd name="adj" fmla="val 49310"/>
            </a:avLst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142" name="组合 141"/>
          <p:cNvGrpSpPr/>
          <p:nvPr/>
        </p:nvGrpSpPr>
        <p:grpSpPr>
          <a:xfrm>
            <a:off x="4164365" y="5118990"/>
            <a:ext cx="1694904" cy="93127"/>
            <a:chOff x="3798204" y="5395000"/>
            <a:chExt cx="1694904" cy="93127"/>
          </a:xfrm>
        </p:grpSpPr>
        <p:cxnSp>
          <p:nvCxnSpPr>
            <p:cNvPr id="116" name="直接连接符 115"/>
            <p:cNvCxnSpPr/>
            <p:nvPr/>
          </p:nvCxnSpPr>
          <p:spPr>
            <a:xfrm flipH="1">
              <a:off x="3891330" y="5439703"/>
              <a:ext cx="1601778" cy="0"/>
            </a:xfrm>
            <a:prstGeom prst="line">
              <a:avLst/>
            </a:prstGeom>
            <a:ln w="12700">
              <a:solidFill>
                <a:srgbClr val="A823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>
            <a:xfrm>
              <a:off x="3798204" y="5395000"/>
              <a:ext cx="93127" cy="93127"/>
            </a:xfrm>
            <a:prstGeom prst="ellipse">
              <a:avLst/>
            </a:prstGeom>
            <a:solidFill>
              <a:srgbClr val="A82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" name="矩形 127"/>
          <p:cNvSpPr/>
          <p:nvPr/>
        </p:nvSpPr>
        <p:spPr>
          <a:xfrm>
            <a:off x="1023996" y="1263019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023996" y="1695658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文本框 2"/>
          <p:cNvSpPr txBox="1">
            <a:spLocks noChangeArrowheads="1"/>
          </p:cNvSpPr>
          <p:nvPr/>
        </p:nvSpPr>
        <p:spPr bwMode="auto">
          <a:xfrm>
            <a:off x="6181487" y="2089164"/>
            <a:ext cx="1006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bg1"/>
                </a:solidFill>
                <a:latin typeface="Giorgio Sans Medium" panose="020B060303020204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Giorgio Sans Medium" panose="020B0603030202040204" pitchFamily="34" charset="0"/>
            </a:endParaRPr>
          </a:p>
        </p:txBody>
      </p:sp>
      <p:sp>
        <p:nvSpPr>
          <p:cNvPr id="138" name="文本框 2"/>
          <p:cNvSpPr txBox="1">
            <a:spLocks noChangeArrowheads="1"/>
          </p:cNvSpPr>
          <p:nvPr/>
        </p:nvSpPr>
        <p:spPr bwMode="auto">
          <a:xfrm>
            <a:off x="6181487" y="4344780"/>
            <a:ext cx="1006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bg1"/>
                </a:solidFill>
                <a:latin typeface="Giorgio Sans Medium" panose="020B060303020204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Giorgio Sans Medium" panose="020B0603030202040204" pitchFamily="34" charset="0"/>
            </a:endParaRPr>
          </a:p>
        </p:txBody>
      </p:sp>
      <p:sp>
        <p:nvSpPr>
          <p:cNvPr id="139" name="文本框 2"/>
          <p:cNvSpPr txBox="1">
            <a:spLocks noChangeArrowheads="1"/>
          </p:cNvSpPr>
          <p:nvPr/>
        </p:nvSpPr>
        <p:spPr bwMode="auto">
          <a:xfrm>
            <a:off x="5556967" y="3209811"/>
            <a:ext cx="1006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 smtClean="0">
                <a:solidFill>
                  <a:schemeClr val="bg1"/>
                </a:solidFill>
                <a:latin typeface="Giorgio Sans Medium" panose="020B060303020204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Giorgio Sans Medium" panose="020B060303020204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64365" y="2064174"/>
            <a:ext cx="2297795" cy="93127"/>
            <a:chOff x="4164365" y="2238584"/>
            <a:chExt cx="2297795" cy="93127"/>
          </a:xfrm>
        </p:grpSpPr>
        <p:cxnSp>
          <p:nvCxnSpPr>
            <p:cNvPr id="144" name="直接连接符 143"/>
            <p:cNvCxnSpPr/>
            <p:nvPr/>
          </p:nvCxnSpPr>
          <p:spPr>
            <a:xfrm flipH="1">
              <a:off x="4257491" y="2283287"/>
              <a:ext cx="2204669" cy="0"/>
            </a:xfrm>
            <a:prstGeom prst="line">
              <a:avLst/>
            </a:prstGeom>
            <a:ln w="12700">
              <a:solidFill>
                <a:srgbClr val="A823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4164365" y="2238584"/>
              <a:ext cx="93127" cy="93127"/>
            </a:xfrm>
            <a:prstGeom prst="ellipse">
              <a:avLst/>
            </a:prstGeom>
            <a:solidFill>
              <a:srgbClr val="A82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1023996" y="4303300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1023996" y="4735939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8233659" y="2577320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8233659" y="3009959"/>
            <a:ext cx="3054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798575" y="162254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国外相关研究综述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310761" y="25293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0" name="等腰三角形 109"/>
          <p:cNvSpPr/>
          <p:nvPr/>
        </p:nvSpPr>
        <p:spPr>
          <a:xfrm rot="5400000">
            <a:off x="7311067" y="3978550"/>
            <a:ext cx="2170505" cy="1871125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prestig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2.08333E-6 0.10811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7.40741E-7 L -4.16667E-6 0.1081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4.81481E-6 L 8.33333E-7 0.1081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4.44444E-6 L 2.08333E-6 0.1081 " pathEditMode="relative" rAng="0" ptsTypes="AA">
                                      <p:cBhvr>
                                        <p:cTn id="59" dur="5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81481E-6 L -1.875E-6 0.1081 " pathEditMode="relative" rAng="0" ptsTypes="AA">
                                      <p:cBhvr>
                                        <p:cTn id="69" dur="5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49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849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349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849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449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949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449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949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09" grpId="2" animBg="1"/>
      <p:bldP spid="126" grpId="0" animBg="1"/>
      <p:bldP spid="126" grpId="1" animBg="1"/>
      <p:bldP spid="126" grpId="2" animBg="1"/>
      <p:bldP spid="124" grpId="0" animBg="1"/>
      <p:bldP spid="124" grpId="1" animBg="1"/>
      <p:bldP spid="124" grpId="2" animBg="1"/>
      <p:bldP spid="122" grpId="0" animBg="1"/>
      <p:bldP spid="122" grpId="1" animBg="1"/>
      <p:bldP spid="122" grpId="2" animBg="1"/>
      <p:bldP spid="128" grpId="0"/>
      <p:bldP spid="133" grpId="0"/>
      <p:bldP spid="137" grpId="0"/>
      <p:bldP spid="138" grpId="0"/>
      <p:bldP spid="139" grpId="0"/>
      <p:bldP spid="163" grpId="0"/>
      <p:bldP spid="164" grpId="0"/>
      <p:bldP spid="166" grpId="0"/>
      <p:bldP spid="167" grpId="0"/>
      <p:bldP spid="27" grpId="0"/>
      <p:bldP spid="27" grpId="1"/>
      <p:bldP spid="28" grpId="0" animBg="1"/>
      <p:bldP spid="28" grpId="1" animBg="1"/>
      <p:bldP spid="110" grpId="0" animBg="1"/>
      <p:bldP spid="110" grpId="1" animBg="1"/>
      <p:bldP spid="1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圆角矩形 91"/>
          <p:cNvSpPr/>
          <p:nvPr/>
        </p:nvSpPr>
        <p:spPr>
          <a:xfrm>
            <a:off x="1412979" y="1592181"/>
            <a:ext cx="1929796" cy="40004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3" name="椭圆 92"/>
          <p:cNvSpPr/>
          <p:nvPr/>
        </p:nvSpPr>
        <p:spPr>
          <a:xfrm>
            <a:off x="1664662" y="1814728"/>
            <a:ext cx="1423651" cy="1423651"/>
          </a:xfrm>
          <a:prstGeom prst="ellipse">
            <a:avLst/>
          </a:prstGeom>
          <a:solidFill>
            <a:schemeClr val="bg1"/>
          </a:solidFill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778496" y="1928562"/>
            <a:ext cx="1195988" cy="119598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95" name="直接连接符 94"/>
          <p:cNvCxnSpPr/>
          <p:nvPr/>
        </p:nvCxnSpPr>
        <p:spPr>
          <a:xfrm>
            <a:off x="1688281" y="3774611"/>
            <a:ext cx="13764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圆角矩形 95"/>
          <p:cNvSpPr/>
          <p:nvPr/>
        </p:nvSpPr>
        <p:spPr>
          <a:xfrm>
            <a:off x="3892654" y="1592181"/>
            <a:ext cx="1929796" cy="40004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7" name="椭圆 96"/>
          <p:cNvSpPr/>
          <p:nvPr/>
        </p:nvSpPr>
        <p:spPr>
          <a:xfrm>
            <a:off x="4144337" y="1814728"/>
            <a:ext cx="1423651" cy="1423651"/>
          </a:xfrm>
          <a:prstGeom prst="ellipse">
            <a:avLst/>
          </a:prstGeom>
          <a:solidFill>
            <a:schemeClr val="bg1"/>
          </a:solidFill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258171" y="1928562"/>
            <a:ext cx="1195988" cy="119598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99" name="直接连接符 98"/>
          <p:cNvCxnSpPr/>
          <p:nvPr/>
        </p:nvCxnSpPr>
        <p:spPr>
          <a:xfrm>
            <a:off x="4167956" y="3774611"/>
            <a:ext cx="13764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圆角矩形 99"/>
          <p:cNvSpPr/>
          <p:nvPr/>
        </p:nvSpPr>
        <p:spPr>
          <a:xfrm>
            <a:off x="6372329" y="1592181"/>
            <a:ext cx="1929796" cy="40004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1" name="椭圆 100"/>
          <p:cNvSpPr/>
          <p:nvPr/>
        </p:nvSpPr>
        <p:spPr>
          <a:xfrm>
            <a:off x="6624012" y="1814728"/>
            <a:ext cx="1423651" cy="1423651"/>
          </a:xfrm>
          <a:prstGeom prst="ellipse">
            <a:avLst/>
          </a:prstGeom>
          <a:solidFill>
            <a:schemeClr val="bg1"/>
          </a:solidFill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6737846" y="1928562"/>
            <a:ext cx="1195988" cy="119598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103" name="直接连接符 102"/>
          <p:cNvCxnSpPr/>
          <p:nvPr/>
        </p:nvCxnSpPr>
        <p:spPr>
          <a:xfrm>
            <a:off x="6647631" y="3774611"/>
            <a:ext cx="13764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 103"/>
          <p:cNvSpPr/>
          <p:nvPr/>
        </p:nvSpPr>
        <p:spPr>
          <a:xfrm>
            <a:off x="8852004" y="1592181"/>
            <a:ext cx="1929796" cy="40004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5" name="椭圆 104"/>
          <p:cNvSpPr/>
          <p:nvPr/>
        </p:nvSpPr>
        <p:spPr>
          <a:xfrm>
            <a:off x="9103687" y="1814728"/>
            <a:ext cx="1423651" cy="1423651"/>
          </a:xfrm>
          <a:prstGeom prst="ellipse">
            <a:avLst/>
          </a:prstGeom>
          <a:solidFill>
            <a:schemeClr val="bg1"/>
          </a:solidFill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9217521" y="1928562"/>
            <a:ext cx="1195988" cy="1195988"/>
          </a:xfrm>
          <a:prstGeom prst="ellipse">
            <a:avLst/>
          </a:pr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cxnSp>
        <p:nvCxnSpPr>
          <p:cNvPr id="107" name="直接连接符 106"/>
          <p:cNvCxnSpPr/>
          <p:nvPr/>
        </p:nvCxnSpPr>
        <p:spPr>
          <a:xfrm>
            <a:off x="9127306" y="3774611"/>
            <a:ext cx="13764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34"/>
          <p:cNvSpPr>
            <a:spLocks noChangeAspect="1" noEditPoints="1"/>
          </p:cNvSpPr>
          <p:nvPr/>
        </p:nvSpPr>
        <p:spPr bwMode="auto">
          <a:xfrm>
            <a:off x="4604162" y="2175653"/>
            <a:ext cx="504000" cy="685791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sp>
        <p:nvSpPr>
          <p:cNvPr id="109" name="Freeform 37"/>
          <p:cNvSpPr>
            <a:spLocks noChangeAspect="1" noEditPoints="1"/>
          </p:cNvSpPr>
          <p:nvPr/>
        </p:nvSpPr>
        <p:spPr bwMode="auto">
          <a:xfrm>
            <a:off x="2141764" y="2294808"/>
            <a:ext cx="468000" cy="463490"/>
          </a:xfrm>
          <a:custGeom>
            <a:avLst/>
            <a:gdLst>
              <a:gd name="T0" fmla="*/ 594912 w 732"/>
              <a:gd name="T1" fmla="*/ 562343 h 724"/>
              <a:gd name="T2" fmla="*/ 526510 w 732"/>
              <a:gd name="T3" fmla="*/ 562343 h 724"/>
              <a:gd name="T4" fmla="*/ 431109 w 732"/>
              <a:gd name="T5" fmla="*/ 379401 h 724"/>
              <a:gd name="T6" fmla="*/ 421208 w 732"/>
              <a:gd name="T7" fmla="*/ 415449 h 724"/>
              <a:gd name="T8" fmla="*/ 369007 w 732"/>
              <a:gd name="T9" fmla="*/ 455101 h 724"/>
              <a:gd name="T10" fmla="*/ 540011 w 732"/>
              <a:gd name="T11" fmla="*/ 644351 h 724"/>
              <a:gd name="T12" fmla="*/ 649813 w 732"/>
              <a:gd name="T13" fmla="*/ 570454 h 724"/>
              <a:gd name="T14" fmla="*/ 568811 w 732"/>
              <a:gd name="T15" fmla="*/ 486643 h 724"/>
              <a:gd name="T16" fmla="*/ 449109 w 732"/>
              <a:gd name="T17" fmla="*/ 388413 h 724"/>
              <a:gd name="T18" fmla="*/ 237605 w 732"/>
              <a:gd name="T19" fmla="*/ 231606 h 724"/>
              <a:gd name="T20" fmla="*/ 273605 w 732"/>
              <a:gd name="T21" fmla="*/ 221693 h 724"/>
              <a:gd name="T22" fmla="*/ 283506 w 732"/>
              <a:gd name="T23" fmla="*/ 186546 h 724"/>
              <a:gd name="T24" fmla="*/ 292506 w 732"/>
              <a:gd name="T25" fmla="*/ 153202 h 724"/>
              <a:gd name="T26" fmla="*/ 126903 w 732"/>
              <a:gd name="T27" fmla="*/ 14419 h 724"/>
              <a:gd name="T28" fmla="*/ 104402 w 732"/>
              <a:gd name="T29" fmla="*/ 184744 h 724"/>
              <a:gd name="T30" fmla="*/ 900 w 732"/>
              <a:gd name="T31" fmla="*/ 141487 h 724"/>
              <a:gd name="T32" fmla="*/ 196204 w 732"/>
              <a:gd name="T33" fmla="*/ 281171 h 724"/>
              <a:gd name="T34" fmla="*/ 221404 w 732"/>
              <a:gd name="T35" fmla="*/ 248729 h 724"/>
              <a:gd name="T36" fmla="*/ 634513 w 732"/>
              <a:gd name="T37" fmla="*/ 63985 h 724"/>
              <a:gd name="T38" fmla="*/ 546311 w 732"/>
              <a:gd name="T39" fmla="*/ 0 h 724"/>
              <a:gd name="T40" fmla="*/ 309606 w 732"/>
              <a:gd name="T41" fmla="*/ 211780 h 724"/>
              <a:gd name="T42" fmla="*/ 275405 w 732"/>
              <a:gd name="T43" fmla="*/ 260444 h 724"/>
              <a:gd name="T44" fmla="*/ 246605 w 732"/>
              <a:gd name="T45" fmla="*/ 274863 h 724"/>
              <a:gd name="T46" fmla="*/ 250205 w 732"/>
              <a:gd name="T47" fmla="*/ 364982 h 724"/>
              <a:gd name="T48" fmla="*/ 58501 w 732"/>
              <a:gd name="T49" fmla="*/ 530801 h 724"/>
              <a:gd name="T50" fmla="*/ 37801 w 732"/>
              <a:gd name="T51" fmla="*/ 652462 h 724"/>
              <a:gd name="T52" fmla="*/ 136803 w 732"/>
              <a:gd name="T53" fmla="*/ 553331 h 724"/>
              <a:gd name="T54" fmla="*/ 291606 w 732"/>
              <a:gd name="T55" fmla="*/ 406437 h 724"/>
              <a:gd name="T56" fmla="*/ 378907 w 732"/>
              <a:gd name="T57" fmla="*/ 406437 h 724"/>
              <a:gd name="T58" fmla="*/ 404108 w 732"/>
              <a:gd name="T59" fmla="*/ 352366 h 724"/>
              <a:gd name="T60" fmla="*/ 441009 w 732"/>
              <a:gd name="T61" fmla="*/ 344255 h 724"/>
              <a:gd name="T62" fmla="*/ 634513 w 732"/>
              <a:gd name="T63" fmla="*/ 63985 h 7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32" h="724">
                <a:moveTo>
                  <a:pt x="623" y="586"/>
                </a:moveTo>
                <a:cubicBezTo>
                  <a:pt x="644" y="586"/>
                  <a:pt x="661" y="603"/>
                  <a:pt x="661" y="624"/>
                </a:cubicBezTo>
                <a:cubicBezTo>
                  <a:pt x="661" y="645"/>
                  <a:pt x="644" y="662"/>
                  <a:pt x="623" y="662"/>
                </a:cubicBezTo>
                <a:cubicBezTo>
                  <a:pt x="602" y="662"/>
                  <a:pt x="585" y="645"/>
                  <a:pt x="585" y="624"/>
                </a:cubicBezTo>
                <a:cubicBezTo>
                  <a:pt x="585" y="603"/>
                  <a:pt x="602" y="586"/>
                  <a:pt x="623" y="586"/>
                </a:cubicBezTo>
                <a:close/>
                <a:moveTo>
                  <a:pt x="479" y="421"/>
                </a:moveTo>
                <a:lnTo>
                  <a:pt x="489" y="441"/>
                </a:lnTo>
                <a:lnTo>
                  <a:pt x="468" y="461"/>
                </a:lnTo>
                <a:lnTo>
                  <a:pt x="449" y="480"/>
                </a:lnTo>
                <a:cubicBezTo>
                  <a:pt x="438" y="491"/>
                  <a:pt x="425" y="500"/>
                  <a:pt x="410" y="505"/>
                </a:cubicBezTo>
                <a:lnTo>
                  <a:pt x="539" y="633"/>
                </a:lnTo>
                <a:lnTo>
                  <a:pt x="600" y="715"/>
                </a:lnTo>
                <a:lnTo>
                  <a:pt x="632" y="724"/>
                </a:lnTo>
                <a:lnTo>
                  <a:pt x="722" y="633"/>
                </a:lnTo>
                <a:lnTo>
                  <a:pt x="713" y="600"/>
                </a:lnTo>
                <a:lnTo>
                  <a:pt x="632" y="540"/>
                </a:lnTo>
                <a:lnTo>
                  <a:pt x="511" y="419"/>
                </a:lnTo>
                <a:lnTo>
                  <a:pt x="499" y="431"/>
                </a:lnTo>
                <a:lnTo>
                  <a:pt x="479" y="421"/>
                </a:lnTo>
                <a:close/>
                <a:moveTo>
                  <a:pt x="264" y="257"/>
                </a:moveTo>
                <a:lnTo>
                  <a:pt x="285" y="237"/>
                </a:lnTo>
                <a:lnTo>
                  <a:pt x="304" y="246"/>
                </a:lnTo>
                <a:lnTo>
                  <a:pt x="294" y="227"/>
                </a:lnTo>
                <a:lnTo>
                  <a:pt x="315" y="207"/>
                </a:lnTo>
                <a:lnTo>
                  <a:pt x="317" y="205"/>
                </a:lnTo>
                <a:cubicBezTo>
                  <a:pt x="322" y="193"/>
                  <a:pt x="325" y="181"/>
                  <a:pt x="325" y="170"/>
                </a:cubicBezTo>
                <a:cubicBezTo>
                  <a:pt x="325" y="84"/>
                  <a:pt x="242" y="0"/>
                  <a:pt x="156" y="1"/>
                </a:cubicBezTo>
                <a:cubicBezTo>
                  <a:pt x="156" y="1"/>
                  <a:pt x="146" y="11"/>
                  <a:pt x="141" y="16"/>
                </a:cubicBezTo>
                <a:cubicBezTo>
                  <a:pt x="210" y="85"/>
                  <a:pt x="204" y="74"/>
                  <a:pt x="204" y="116"/>
                </a:cubicBezTo>
                <a:cubicBezTo>
                  <a:pt x="204" y="151"/>
                  <a:pt x="149" y="205"/>
                  <a:pt x="116" y="205"/>
                </a:cubicBezTo>
                <a:cubicBezTo>
                  <a:pt x="72" y="205"/>
                  <a:pt x="86" y="212"/>
                  <a:pt x="16" y="142"/>
                </a:cubicBezTo>
                <a:cubicBezTo>
                  <a:pt x="10" y="147"/>
                  <a:pt x="1" y="157"/>
                  <a:pt x="1" y="157"/>
                </a:cubicBezTo>
                <a:cubicBezTo>
                  <a:pt x="2" y="243"/>
                  <a:pt x="83" y="325"/>
                  <a:pt x="169" y="325"/>
                </a:cubicBezTo>
                <a:cubicBezTo>
                  <a:pt x="185" y="325"/>
                  <a:pt x="201" y="320"/>
                  <a:pt x="218" y="312"/>
                </a:cubicBezTo>
                <a:lnTo>
                  <a:pt x="221" y="315"/>
                </a:lnTo>
                <a:cubicBezTo>
                  <a:pt x="226" y="301"/>
                  <a:pt x="234" y="288"/>
                  <a:pt x="246" y="276"/>
                </a:cubicBezTo>
                <a:lnTo>
                  <a:pt x="264" y="257"/>
                </a:lnTo>
                <a:close/>
                <a:moveTo>
                  <a:pt x="705" y="71"/>
                </a:moveTo>
                <a:lnTo>
                  <a:pt x="655" y="20"/>
                </a:lnTo>
                <a:cubicBezTo>
                  <a:pt x="642" y="7"/>
                  <a:pt x="624" y="0"/>
                  <a:pt x="607" y="0"/>
                </a:cubicBezTo>
                <a:cubicBezTo>
                  <a:pt x="589" y="0"/>
                  <a:pt x="572" y="7"/>
                  <a:pt x="558" y="20"/>
                </a:cubicBezTo>
                <a:lnTo>
                  <a:pt x="344" y="235"/>
                </a:lnTo>
                <a:cubicBezTo>
                  <a:pt x="350" y="248"/>
                  <a:pt x="345" y="267"/>
                  <a:pt x="335" y="277"/>
                </a:cubicBezTo>
                <a:cubicBezTo>
                  <a:pt x="328" y="284"/>
                  <a:pt x="317" y="289"/>
                  <a:pt x="306" y="289"/>
                </a:cubicBezTo>
                <a:cubicBezTo>
                  <a:pt x="302" y="289"/>
                  <a:pt x="297" y="288"/>
                  <a:pt x="293" y="286"/>
                </a:cubicBezTo>
                <a:lnTo>
                  <a:pt x="274" y="305"/>
                </a:lnTo>
                <a:cubicBezTo>
                  <a:pt x="247" y="331"/>
                  <a:pt x="247" y="375"/>
                  <a:pt x="274" y="401"/>
                </a:cubicBezTo>
                <a:lnTo>
                  <a:pt x="278" y="405"/>
                </a:lnTo>
                <a:lnTo>
                  <a:pt x="110" y="572"/>
                </a:lnTo>
                <a:lnTo>
                  <a:pt x="65" y="589"/>
                </a:lnTo>
                <a:lnTo>
                  <a:pt x="0" y="682"/>
                </a:lnTo>
                <a:lnTo>
                  <a:pt x="42" y="724"/>
                </a:lnTo>
                <a:lnTo>
                  <a:pt x="135" y="659"/>
                </a:lnTo>
                <a:lnTo>
                  <a:pt x="152" y="614"/>
                </a:lnTo>
                <a:lnTo>
                  <a:pt x="319" y="447"/>
                </a:lnTo>
                <a:lnTo>
                  <a:pt x="324" y="451"/>
                </a:lnTo>
                <a:cubicBezTo>
                  <a:pt x="338" y="465"/>
                  <a:pt x="355" y="471"/>
                  <a:pt x="373" y="471"/>
                </a:cubicBezTo>
                <a:cubicBezTo>
                  <a:pt x="390" y="471"/>
                  <a:pt x="408" y="465"/>
                  <a:pt x="421" y="451"/>
                </a:cubicBezTo>
                <a:lnTo>
                  <a:pt x="440" y="433"/>
                </a:lnTo>
                <a:cubicBezTo>
                  <a:pt x="434" y="420"/>
                  <a:pt x="438" y="401"/>
                  <a:pt x="449" y="391"/>
                </a:cubicBezTo>
                <a:cubicBezTo>
                  <a:pt x="456" y="384"/>
                  <a:pt x="467" y="379"/>
                  <a:pt x="477" y="379"/>
                </a:cubicBezTo>
                <a:cubicBezTo>
                  <a:pt x="482" y="379"/>
                  <a:pt x="487" y="380"/>
                  <a:pt x="490" y="382"/>
                </a:cubicBezTo>
                <a:lnTo>
                  <a:pt x="705" y="167"/>
                </a:lnTo>
                <a:cubicBezTo>
                  <a:pt x="732" y="140"/>
                  <a:pt x="732" y="97"/>
                  <a:pt x="70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180">
              <a:solidFill>
                <a:schemeClr val="accent1"/>
              </a:solidFill>
            </a:endParaRPr>
          </a:p>
        </p:txBody>
      </p:sp>
      <p:grpSp>
        <p:nvGrpSpPr>
          <p:cNvPr id="110" name="组合 109"/>
          <p:cNvGrpSpPr>
            <a:grpSpLocks noChangeAspect="1"/>
          </p:cNvGrpSpPr>
          <p:nvPr/>
        </p:nvGrpSpPr>
        <p:grpSpPr>
          <a:xfrm>
            <a:off x="7065837" y="2294403"/>
            <a:ext cx="540000" cy="448289"/>
            <a:chOff x="3132963" y="3140191"/>
            <a:chExt cx="645573" cy="535933"/>
          </a:xfrm>
          <a:solidFill>
            <a:schemeClr val="bg1"/>
          </a:solidFill>
        </p:grpSpPr>
        <p:sp>
          <p:nvSpPr>
            <p:cNvPr id="111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avLst/>
              <a:gdLst>
                <a:gd name="T0" fmla="*/ 0 w 529"/>
                <a:gd name="T1" fmla="*/ 0 h 581"/>
                <a:gd name="T2" fmla="*/ 2 w 529"/>
                <a:gd name="T3" fmla="*/ 11 h 581"/>
                <a:gd name="T4" fmla="*/ 25 w 529"/>
                <a:gd name="T5" fmla="*/ 56 h 581"/>
                <a:gd name="T6" fmla="*/ 473 w 529"/>
                <a:gd name="T7" fmla="*/ 56 h 581"/>
                <a:gd name="T8" fmla="*/ 473 w 529"/>
                <a:gd name="T9" fmla="*/ 525 h 581"/>
                <a:gd name="T10" fmla="*/ 127 w 529"/>
                <a:gd name="T11" fmla="*/ 525 h 581"/>
                <a:gd name="T12" fmla="*/ 127 w 529"/>
                <a:gd name="T13" fmla="*/ 581 h 581"/>
                <a:gd name="T14" fmla="*/ 529 w 529"/>
                <a:gd name="T15" fmla="*/ 581 h 581"/>
                <a:gd name="T16" fmla="*/ 529 w 529"/>
                <a:gd name="T17" fmla="*/ 0 h 581"/>
                <a:gd name="T18" fmla="*/ 0 w 529"/>
                <a:gd name="T1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581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avLst/>
              <a:gdLst>
                <a:gd name="T0" fmla="*/ 45 w 333"/>
                <a:gd name="T1" fmla="*/ 243 h 367"/>
                <a:gd name="T2" fmla="*/ 170 w 333"/>
                <a:gd name="T3" fmla="*/ 367 h 367"/>
                <a:gd name="T4" fmla="*/ 289 w 333"/>
                <a:gd name="T5" fmla="*/ 243 h 367"/>
                <a:gd name="T6" fmla="*/ 326 w 333"/>
                <a:gd name="T7" fmla="*/ 203 h 367"/>
                <a:gd name="T8" fmla="*/ 306 w 333"/>
                <a:gd name="T9" fmla="*/ 142 h 367"/>
                <a:gd name="T10" fmla="*/ 166 w 333"/>
                <a:gd name="T11" fmla="*/ 0 h 367"/>
                <a:gd name="T12" fmla="*/ 26 w 333"/>
                <a:gd name="T13" fmla="*/ 142 h 367"/>
                <a:gd name="T14" fmla="*/ 7 w 333"/>
                <a:gd name="T15" fmla="*/ 203 h 367"/>
                <a:gd name="T16" fmla="*/ 45 w 333"/>
                <a:gd name="T17" fmla="*/ 24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67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avLst/>
              <a:gdLst>
                <a:gd name="T0" fmla="*/ 41 w 346"/>
                <a:gd name="T1" fmla="*/ 111 h 268"/>
                <a:gd name="T2" fmla="*/ 0 w 346"/>
                <a:gd name="T3" fmla="*/ 151 h 268"/>
                <a:gd name="T4" fmla="*/ 90 w 346"/>
                <a:gd name="T5" fmla="*/ 268 h 268"/>
                <a:gd name="T6" fmla="*/ 254 w 346"/>
                <a:gd name="T7" fmla="*/ 125 h 268"/>
                <a:gd name="T8" fmla="*/ 284 w 346"/>
                <a:gd name="T9" fmla="*/ 158 h 268"/>
                <a:gd name="T10" fmla="*/ 346 w 346"/>
                <a:gd name="T11" fmla="*/ 0 h 268"/>
                <a:gd name="T12" fmla="*/ 184 w 346"/>
                <a:gd name="T13" fmla="*/ 50 h 268"/>
                <a:gd name="T14" fmla="*/ 218 w 346"/>
                <a:gd name="T15" fmla="*/ 87 h 268"/>
                <a:gd name="T16" fmla="*/ 99 w 346"/>
                <a:gd name="T17" fmla="*/ 190 h 268"/>
                <a:gd name="T18" fmla="*/ 41 w 346"/>
                <a:gd name="T19" fmla="*/ 1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68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229"/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avLst/>
              <a:gdLst>
                <a:gd name="T0" fmla="*/ 407 w 527"/>
                <a:gd name="T1" fmla="*/ 0 h 443"/>
                <a:gd name="T2" fmla="*/ 294 w 527"/>
                <a:gd name="T3" fmla="*/ 190 h 443"/>
                <a:gd name="T4" fmla="*/ 280 w 527"/>
                <a:gd name="T5" fmla="*/ 105 h 443"/>
                <a:gd name="T6" fmla="*/ 295 w 527"/>
                <a:gd name="T7" fmla="*/ 77 h 443"/>
                <a:gd name="T8" fmla="*/ 263 w 527"/>
                <a:gd name="T9" fmla="*/ 44 h 443"/>
                <a:gd name="T10" fmla="*/ 230 w 527"/>
                <a:gd name="T11" fmla="*/ 77 h 443"/>
                <a:gd name="T12" fmla="*/ 246 w 527"/>
                <a:gd name="T13" fmla="*/ 105 h 443"/>
                <a:gd name="T14" fmla="*/ 232 w 527"/>
                <a:gd name="T15" fmla="*/ 189 h 443"/>
                <a:gd name="T16" fmla="*/ 120 w 527"/>
                <a:gd name="T17" fmla="*/ 0 h 443"/>
                <a:gd name="T18" fmla="*/ 2 w 527"/>
                <a:gd name="T19" fmla="*/ 125 h 443"/>
                <a:gd name="T20" fmla="*/ 0 w 527"/>
                <a:gd name="T21" fmla="*/ 125 h 443"/>
                <a:gd name="T22" fmla="*/ 0 w 527"/>
                <a:gd name="T23" fmla="*/ 402 h 443"/>
                <a:gd name="T24" fmla="*/ 1 w 527"/>
                <a:gd name="T25" fmla="*/ 402 h 443"/>
                <a:gd name="T26" fmla="*/ 263 w 527"/>
                <a:gd name="T27" fmla="*/ 443 h 443"/>
                <a:gd name="T28" fmla="*/ 526 w 527"/>
                <a:gd name="T29" fmla="*/ 402 h 443"/>
                <a:gd name="T30" fmla="*/ 527 w 527"/>
                <a:gd name="T31" fmla="*/ 402 h 443"/>
                <a:gd name="T32" fmla="*/ 527 w 527"/>
                <a:gd name="T33" fmla="*/ 125 h 443"/>
                <a:gd name="T34" fmla="*/ 525 w 527"/>
                <a:gd name="T35" fmla="*/ 125 h 443"/>
                <a:gd name="T36" fmla="*/ 407 w 527"/>
                <a:gd name="T37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43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avLst/>
              <a:gdLst>
                <a:gd name="T0" fmla="*/ 0 w 81"/>
                <a:gd name="T1" fmla="*/ 0 h 101"/>
                <a:gd name="T2" fmla="*/ 0 w 81"/>
                <a:gd name="T3" fmla="*/ 55 h 101"/>
                <a:gd name="T4" fmla="*/ 40 w 81"/>
                <a:gd name="T5" fmla="*/ 101 h 101"/>
                <a:gd name="T6" fmla="*/ 81 w 81"/>
                <a:gd name="T7" fmla="*/ 56 h 101"/>
                <a:gd name="T8" fmla="*/ 81 w 81"/>
                <a:gd name="T9" fmla="*/ 0 h 101"/>
                <a:gd name="T10" fmla="*/ 59 w 81"/>
                <a:gd name="T11" fmla="*/ 0 h 101"/>
                <a:gd name="T12" fmla="*/ 59 w 81"/>
                <a:gd name="T13" fmla="*/ 57 h 101"/>
                <a:gd name="T14" fmla="*/ 40 w 81"/>
                <a:gd name="T15" fmla="*/ 83 h 101"/>
                <a:gd name="T16" fmla="*/ 22 w 81"/>
                <a:gd name="T17" fmla="*/ 57 h 101"/>
                <a:gd name="T18" fmla="*/ 22 w 81"/>
                <a:gd name="T19" fmla="*/ 0 h 101"/>
                <a:gd name="T20" fmla="*/ 0 w 81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avLst/>
              <a:gdLst>
                <a:gd name="T0" fmla="*/ 31 w 71"/>
                <a:gd name="T1" fmla="*/ 0 h 100"/>
                <a:gd name="T2" fmla="*/ 0 w 71"/>
                <a:gd name="T3" fmla="*/ 2 h 100"/>
                <a:gd name="T4" fmla="*/ 0 w 71"/>
                <a:gd name="T5" fmla="*/ 100 h 100"/>
                <a:gd name="T6" fmla="*/ 23 w 71"/>
                <a:gd name="T7" fmla="*/ 100 h 100"/>
                <a:gd name="T8" fmla="*/ 23 w 71"/>
                <a:gd name="T9" fmla="*/ 65 h 100"/>
                <a:gd name="T10" fmla="*/ 30 w 71"/>
                <a:gd name="T11" fmla="*/ 65 h 100"/>
                <a:gd name="T12" fmla="*/ 62 w 71"/>
                <a:gd name="T13" fmla="*/ 55 h 100"/>
                <a:gd name="T14" fmla="*/ 71 w 71"/>
                <a:gd name="T15" fmla="*/ 31 h 100"/>
                <a:gd name="T16" fmla="*/ 61 w 71"/>
                <a:gd name="T17" fmla="*/ 8 h 100"/>
                <a:gd name="T18" fmla="*/ 31 w 71"/>
                <a:gd name="T19" fmla="*/ 0 h 100"/>
                <a:gd name="T20" fmla="*/ 30 w 71"/>
                <a:gd name="T21" fmla="*/ 48 h 100"/>
                <a:gd name="T22" fmla="*/ 23 w 71"/>
                <a:gd name="T23" fmla="*/ 47 h 100"/>
                <a:gd name="T24" fmla="*/ 23 w 71"/>
                <a:gd name="T25" fmla="*/ 18 h 100"/>
                <a:gd name="T26" fmla="*/ 32 w 71"/>
                <a:gd name="T27" fmla="*/ 17 h 100"/>
                <a:gd name="T28" fmla="*/ 49 w 71"/>
                <a:gd name="T29" fmla="*/ 32 h 100"/>
                <a:gd name="T30" fmla="*/ 30 w 71"/>
                <a:gd name="T31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00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>
            <a:grpSpLocks noChangeAspect="1"/>
          </p:cNvGrpSpPr>
          <p:nvPr/>
        </p:nvGrpSpPr>
        <p:grpSpPr>
          <a:xfrm>
            <a:off x="9580919" y="2203126"/>
            <a:ext cx="468000" cy="630843"/>
            <a:chOff x="3722033" y="3714538"/>
            <a:chExt cx="500321" cy="674410"/>
          </a:xfrm>
          <a:solidFill>
            <a:schemeClr val="bg1"/>
          </a:solidFill>
        </p:grpSpPr>
        <p:sp>
          <p:nvSpPr>
            <p:cNvPr id="118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j-ea"/>
                <a:ea typeface="+mj-ea"/>
              </a:endParaRPr>
            </a:p>
          </p:txBody>
        </p:sp>
        <p:sp>
          <p:nvSpPr>
            <p:cNvPr id="119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j-ea"/>
                <a:ea typeface="+mj-ea"/>
              </a:endParaRPr>
            </a:p>
          </p:txBody>
        </p:sp>
        <p:sp>
          <p:nvSpPr>
            <p:cNvPr id="120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+mj-ea"/>
                <a:ea typeface="+mj-ea"/>
              </a:endParaRPr>
            </a:p>
          </p:txBody>
        </p:sp>
      </p:grpSp>
      <p:sp>
        <p:nvSpPr>
          <p:cNvPr id="121" name="矩形 120"/>
          <p:cNvSpPr/>
          <p:nvPr/>
        </p:nvSpPr>
        <p:spPr>
          <a:xfrm>
            <a:off x="1593798" y="3812034"/>
            <a:ext cx="16066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在这里输入您的文字内容，或者将您的文字内容复制粘贴在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输入或复制您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1475506" y="3397957"/>
            <a:ext cx="1800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955904" y="3397957"/>
            <a:ext cx="1800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435579" y="3397957"/>
            <a:ext cx="1800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8914661" y="3397957"/>
            <a:ext cx="1800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6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4052861" y="3812034"/>
            <a:ext cx="16066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在这里输入您的文字内容，或者将您的文字内容复制粘贴在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输入或复制您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6557303" y="3812034"/>
            <a:ext cx="16066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在这里输入您的文字内容，或者将您的文字内容复制粘贴在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输入或复制您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9037012" y="3812034"/>
            <a:ext cx="16066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在这里输入您的文字内容，或者将您的文字内容复制粘贴在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输入或复制您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798575" y="162254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国内相关</a:t>
            </a:r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研究综述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310761" y="25293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9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8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9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8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8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8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8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88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38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6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4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6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26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76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6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76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26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76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14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8" dur="250" fill="hold"/>
                                        <p:tgtEl>
                                          <p:spTgt spid="1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0" dur="250" fill="hold"/>
                                        <p:tgtEl>
                                          <p:spTgt spid="10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64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14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640"/>
                            </p:stCondLst>
                            <p:childTnLst>
                              <p:par>
                                <p:cTn id="1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14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64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14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2" grpId="2" animBg="1"/>
      <p:bldP spid="93" grpId="0" animBg="1"/>
      <p:bldP spid="94" grpId="0" animBg="1"/>
      <p:bldP spid="96" grpId="0" animBg="1"/>
      <p:bldP spid="96" grpId="1" animBg="1"/>
      <p:bldP spid="96" grpId="2" animBg="1"/>
      <p:bldP spid="97" grpId="0" animBg="1"/>
      <p:bldP spid="98" grpId="0" animBg="1"/>
      <p:bldP spid="100" grpId="0" animBg="1"/>
      <p:bldP spid="100" grpId="1" animBg="1"/>
      <p:bldP spid="100" grpId="2" animBg="1"/>
      <p:bldP spid="101" grpId="0" animBg="1"/>
      <p:bldP spid="102" grpId="0" animBg="1"/>
      <p:bldP spid="104" grpId="0" animBg="1"/>
      <p:bldP spid="104" grpId="1" animBg="1"/>
      <p:bldP spid="104" grpId="2" animBg="1"/>
      <p:bldP spid="105" grpId="0" animBg="1"/>
      <p:bldP spid="106" grpId="0" animBg="1"/>
      <p:bldP spid="108" grpId="0" animBg="1"/>
      <p:bldP spid="109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41" grpId="0"/>
      <p:bldP spid="41" grpId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 bwMode="auto">
          <a:xfrm>
            <a:off x="4608216" y="2883001"/>
            <a:ext cx="1406077" cy="1406077"/>
          </a:xfrm>
          <a:prstGeom prst="ellipse">
            <a:avLst/>
          </a:prstGeom>
          <a:solidFill>
            <a:srgbClr val="581513"/>
          </a:solidFill>
          <a:ln w="25400">
            <a:solidFill>
              <a:schemeClr val="bg1"/>
            </a:solidFill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5857108" y="1673495"/>
            <a:ext cx="4435259" cy="1359422"/>
            <a:chOff x="5832724" y="1843314"/>
            <a:chExt cx="4435259" cy="1359422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6581212" y="1951655"/>
              <a:ext cx="3251576" cy="538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44000" tIns="45720" rIns="91440" bIns="45720" numCol="1" anchor="ctr" anchorCtr="0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5832724" y="1951656"/>
              <a:ext cx="748489" cy="1251080"/>
            </a:xfrm>
            <a:custGeom>
              <a:avLst/>
              <a:gdLst>
                <a:gd name="connsiteX0" fmla="*/ 889093 w 889093"/>
                <a:gd name="connsiteY0" fmla="*/ 0 h 1486097"/>
                <a:gd name="connsiteX1" fmla="*/ 889093 w 889093"/>
                <a:gd name="connsiteY1" fmla="*/ 639763 h 1486097"/>
                <a:gd name="connsiteX2" fmla="*/ 120112 w 889093"/>
                <a:gd name="connsiteY2" fmla="*/ 1486097 h 1486097"/>
                <a:gd name="connsiteX3" fmla="*/ 62725 w 889093"/>
                <a:gd name="connsiteY3" fmla="*/ 1409355 h 1486097"/>
                <a:gd name="connsiteX4" fmla="*/ 0 w 889093"/>
                <a:gd name="connsiteY4" fmla="*/ 1340341 h 148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93" h="1486097">
                  <a:moveTo>
                    <a:pt x="889093" y="0"/>
                  </a:moveTo>
                  <a:lnTo>
                    <a:pt x="889093" y="639763"/>
                  </a:lnTo>
                  <a:lnTo>
                    <a:pt x="120112" y="1486097"/>
                  </a:lnTo>
                  <a:lnTo>
                    <a:pt x="62725" y="1409355"/>
                  </a:lnTo>
                  <a:lnTo>
                    <a:pt x="0" y="1340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9466204" y="1843314"/>
              <a:ext cx="801779" cy="8017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792000" rIns="72000" bIns="45720" numCol="1" rtlCol="0" anchor="ctr" anchorCtr="0" compatLnSpc="1"/>
            <a:lstStyle/>
            <a:p>
              <a:pPr algn="ctr"/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14295" y="2427754"/>
            <a:ext cx="4791511" cy="924408"/>
            <a:chOff x="5989911" y="2597573"/>
            <a:chExt cx="4791511" cy="924408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6581212" y="2717440"/>
              <a:ext cx="3764772" cy="5506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ctr" anchorCtr="1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>
              <a:off x="5989911" y="2717440"/>
              <a:ext cx="591301" cy="804541"/>
            </a:xfrm>
            <a:custGeom>
              <a:avLst/>
              <a:gdLst>
                <a:gd name="connsiteX0" fmla="*/ 702378 w 702378"/>
                <a:gd name="connsiteY0" fmla="*/ 0 h 955675"/>
                <a:gd name="connsiteX1" fmla="*/ 702378 w 702378"/>
                <a:gd name="connsiteY1" fmla="*/ 654050 h 955675"/>
                <a:gd name="connsiteX2" fmla="*/ 106066 w 702378"/>
                <a:gd name="connsiteY2" fmla="*/ 955675 h 955675"/>
                <a:gd name="connsiteX3" fmla="*/ 96224 w 702378"/>
                <a:gd name="connsiteY3" fmla="*/ 938153 h 955675"/>
                <a:gd name="connsiteX4" fmla="*/ 80699 w 702378"/>
                <a:gd name="connsiteY4" fmla="*/ 877774 h 955675"/>
                <a:gd name="connsiteX5" fmla="*/ 43168 w 702378"/>
                <a:gd name="connsiteY5" fmla="*/ 775229 h 955675"/>
                <a:gd name="connsiteX6" fmla="*/ 0 w 702378"/>
                <a:gd name="connsiteY6" fmla="*/ 685619 h 95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378" h="955675">
                  <a:moveTo>
                    <a:pt x="702378" y="0"/>
                  </a:moveTo>
                  <a:lnTo>
                    <a:pt x="702378" y="654050"/>
                  </a:lnTo>
                  <a:lnTo>
                    <a:pt x="106066" y="955675"/>
                  </a:lnTo>
                  <a:lnTo>
                    <a:pt x="96224" y="938153"/>
                  </a:lnTo>
                  <a:lnTo>
                    <a:pt x="80699" y="877774"/>
                  </a:lnTo>
                  <a:cubicBezTo>
                    <a:pt x="69829" y="842825"/>
                    <a:pt x="57287" y="808612"/>
                    <a:pt x="43168" y="775229"/>
                  </a:cubicBezTo>
                  <a:lnTo>
                    <a:pt x="0" y="685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9979643" y="2597573"/>
              <a:ext cx="801779" cy="8017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792000" rIns="72000" bIns="45720" numCol="1" rtlCol="0" anchor="ctr" anchorCtr="0" compatLnSpc="1"/>
            <a:lstStyle/>
            <a:p>
              <a:pPr algn="ctr"/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06210" y="3185150"/>
            <a:ext cx="5211515" cy="801779"/>
            <a:chOff x="6081826" y="3354969"/>
            <a:chExt cx="5211515" cy="801779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6581212" y="3489906"/>
              <a:ext cx="4264603" cy="5319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ctr" anchorCtr="1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6081826" y="3489906"/>
              <a:ext cx="499386" cy="531906"/>
            </a:xfrm>
            <a:custGeom>
              <a:avLst/>
              <a:gdLst>
                <a:gd name="connsiteX0" fmla="*/ 593196 w 593196"/>
                <a:gd name="connsiteY0" fmla="*/ 0 h 631825"/>
                <a:gd name="connsiteX1" fmla="*/ 593196 w 593196"/>
                <a:gd name="connsiteY1" fmla="*/ 631825 h 631825"/>
                <a:gd name="connsiteX2" fmla="*/ 0 w 593196"/>
                <a:gd name="connsiteY2" fmla="*/ 510619 h 631825"/>
                <a:gd name="connsiteX3" fmla="*/ 15934 w 593196"/>
                <a:gd name="connsiteY3" fmla="*/ 406217 h 631825"/>
                <a:gd name="connsiteX4" fmla="*/ 21696 w 593196"/>
                <a:gd name="connsiteY4" fmla="*/ 292100 h 631825"/>
                <a:gd name="connsiteX5" fmla="*/ 15934 w 593196"/>
                <a:gd name="connsiteY5" fmla="*/ 177983 h 631825"/>
                <a:gd name="connsiteX6" fmla="*/ 6631 w 593196"/>
                <a:gd name="connsiteY6" fmla="*/ 117031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196" h="631825">
                  <a:moveTo>
                    <a:pt x="593196" y="0"/>
                  </a:moveTo>
                  <a:lnTo>
                    <a:pt x="593196" y="631825"/>
                  </a:lnTo>
                  <a:lnTo>
                    <a:pt x="0" y="510619"/>
                  </a:lnTo>
                  <a:lnTo>
                    <a:pt x="15934" y="406217"/>
                  </a:lnTo>
                  <a:cubicBezTo>
                    <a:pt x="19744" y="368696"/>
                    <a:pt x="21696" y="330626"/>
                    <a:pt x="21696" y="292100"/>
                  </a:cubicBezTo>
                  <a:cubicBezTo>
                    <a:pt x="21696" y="253574"/>
                    <a:pt x="19744" y="215504"/>
                    <a:pt x="15934" y="177983"/>
                  </a:cubicBezTo>
                  <a:lnTo>
                    <a:pt x="6631" y="1170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491562" y="3354969"/>
              <a:ext cx="801779" cy="8017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792000" rIns="72000" bIns="45720" numCol="1" rtlCol="0" anchor="ctr" anchorCtr="0" compatLnSpc="1"/>
            <a:lstStyle/>
            <a:p>
              <a:pPr algn="ctr"/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74354" y="3863834"/>
            <a:ext cx="4831452" cy="884271"/>
            <a:chOff x="5949970" y="4033653"/>
            <a:chExt cx="4831452" cy="884271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6581212" y="4255690"/>
              <a:ext cx="3764772" cy="538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ctr" anchorCtr="1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>
              <a:off x="5949970" y="4033653"/>
              <a:ext cx="631242" cy="760626"/>
            </a:xfrm>
            <a:custGeom>
              <a:avLst/>
              <a:gdLst>
                <a:gd name="connsiteX0" fmla="*/ 120132 w 749822"/>
                <a:gd name="connsiteY0" fmla="*/ 0 h 903510"/>
                <a:gd name="connsiteX1" fmla="*/ 749822 w 749822"/>
                <a:gd name="connsiteY1" fmla="*/ 263748 h 903510"/>
                <a:gd name="connsiteX2" fmla="*/ 749822 w 749822"/>
                <a:gd name="connsiteY2" fmla="*/ 903510 h 903510"/>
                <a:gd name="connsiteX3" fmla="*/ 0 w 749822"/>
                <a:gd name="connsiteY3" fmla="*/ 250009 h 903510"/>
                <a:gd name="connsiteX4" fmla="*/ 43612 w 749822"/>
                <a:gd name="connsiteY4" fmla="*/ 178221 h 903510"/>
                <a:gd name="connsiteX5" fmla="*/ 90612 w 749822"/>
                <a:gd name="connsiteY5" fmla="*/ 80656 h 90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822" h="903510">
                  <a:moveTo>
                    <a:pt x="120132" y="0"/>
                  </a:moveTo>
                  <a:lnTo>
                    <a:pt x="749822" y="263748"/>
                  </a:lnTo>
                  <a:lnTo>
                    <a:pt x="749822" y="903510"/>
                  </a:lnTo>
                  <a:lnTo>
                    <a:pt x="0" y="250009"/>
                  </a:lnTo>
                  <a:lnTo>
                    <a:pt x="43612" y="178221"/>
                  </a:lnTo>
                  <a:cubicBezTo>
                    <a:pt x="60794" y="146592"/>
                    <a:pt x="76492" y="114039"/>
                    <a:pt x="90612" y="806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9979643" y="4116145"/>
              <a:ext cx="801779" cy="8017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792000" rIns="72000" bIns="45720" numCol="1" rtlCol="0" anchor="ctr" anchorCtr="0" compatLnSpc="1"/>
            <a:lstStyle/>
            <a:p>
              <a:pPr algn="ctr"/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835870" y="4102348"/>
            <a:ext cx="4456497" cy="1416747"/>
            <a:chOff x="5811486" y="4272167"/>
            <a:chExt cx="4456497" cy="1416747"/>
          </a:xfr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6581212" y="5016129"/>
              <a:ext cx="3327753" cy="5439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ctr" anchorCtr="1" compatLnSpc="1"/>
            <a:lstStyle/>
            <a:p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>
              <a:off x="5811486" y="4272167"/>
              <a:ext cx="769726" cy="1287896"/>
            </a:xfrm>
            <a:custGeom>
              <a:avLst/>
              <a:gdLst>
                <a:gd name="connsiteX0" fmla="*/ 142427 w 914320"/>
                <a:gd name="connsiteY0" fmla="*/ 0 h 1529828"/>
                <a:gd name="connsiteX1" fmla="*/ 914320 w 914320"/>
                <a:gd name="connsiteY1" fmla="*/ 883716 h 1529828"/>
                <a:gd name="connsiteX2" fmla="*/ 914320 w 914320"/>
                <a:gd name="connsiteY2" fmla="*/ 1529828 h 1529828"/>
                <a:gd name="connsiteX3" fmla="*/ 0 w 914320"/>
                <a:gd name="connsiteY3" fmla="*/ 165241 h 1529828"/>
                <a:gd name="connsiteX4" fmla="*/ 15915 w 914320"/>
                <a:gd name="connsiteY4" fmla="*/ 152110 h 1529828"/>
                <a:gd name="connsiteX5" fmla="*/ 87952 w 914320"/>
                <a:gd name="connsiteY5" fmla="*/ 72850 h 152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20" h="1529828">
                  <a:moveTo>
                    <a:pt x="142427" y="0"/>
                  </a:moveTo>
                  <a:lnTo>
                    <a:pt x="914320" y="883716"/>
                  </a:lnTo>
                  <a:lnTo>
                    <a:pt x="914320" y="1529828"/>
                  </a:lnTo>
                  <a:lnTo>
                    <a:pt x="0" y="165241"/>
                  </a:lnTo>
                  <a:lnTo>
                    <a:pt x="15915" y="152110"/>
                  </a:lnTo>
                  <a:cubicBezTo>
                    <a:pt x="41162" y="126863"/>
                    <a:pt x="65206" y="100411"/>
                    <a:pt x="87952" y="728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9466204" y="4887135"/>
              <a:ext cx="801779" cy="80177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792000" rIns="72000" bIns="45720" numCol="1" rtlCol="0" anchor="ctr" anchorCtr="0" compatLnSpc="1"/>
            <a:lstStyle/>
            <a:p>
              <a:pPr algn="ctr"/>
              <a:endPara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9707078" y="1890503"/>
            <a:ext cx="368801" cy="36776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10220517" y="2644762"/>
            <a:ext cx="368801" cy="36776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10732435" y="3402157"/>
            <a:ext cx="368801" cy="36776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6"/>
          <p:cNvSpPr>
            <a:spLocks noEditPoints="1"/>
          </p:cNvSpPr>
          <p:nvPr/>
        </p:nvSpPr>
        <p:spPr bwMode="auto">
          <a:xfrm>
            <a:off x="10220517" y="4163333"/>
            <a:ext cx="368801" cy="36776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6"/>
          <p:cNvSpPr>
            <a:spLocks noEditPoints="1"/>
          </p:cNvSpPr>
          <p:nvPr/>
        </p:nvSpPr>
        <p:spPr bwMode="auto">
          <a:xfrm>
            <a:off x="9707078" y="4934323"/>
            <a:ext cx="368801" cy="367765"/>
          </a:xfrm>
          <a:custGeom>
            <a:avLst/>
            <a:gdLst>
              <a:gd name="T0" fmla="*/ 74 w 148"/>
              <a:gd name="T1" fmla="*/ 0 h 148"/>
              <a:gd name="T2" fmla="*/ 148 w 148"/>
              <a:gd name="T3" fmla="*/ 74 h 148"/>
              <a:gd name="T4" fmla="*/ 74 w 148"/>
              <a:gd name="T5" fmla="*/ 148 h 148"/>
              <a:gd name="T6" fmla="*/ 0 w 148"/>
              <a:gd name="T7" fmla="*/ 74 h 148"/>
              <a:gd name="T8" fmla="*/ 74 w 148"/>
              <a:gd name="T9" fmla="*/ 0 h 148"/>
              <a:gd name="T10" fmla="*/ 67 w 148"/>
              <a:gd name="T11" fmla="*/ 81 h 148"/>
              <a:gd name="T12" fmla="*/ 67 w 148"/>
              <a:gd name="T13" fmla="*/ 82 h 148"/>
              <a:gd name="T14" fmla="*/ 67 w 148"/>
              <a:gd name="T15" fmla="*/ 102 h 148"/>
              <a:gd name="T16" fmla="*/ 67 w 148"/>
              <a:gd name="T17" fmla="*/ 108 h 148"/>
              <a:gd name="T18" fmla="*/ 72 w 148"/>
              <a:gd name="T19" fmla="*/ 115 h 148"/>
              <a:gd name="T20" fmla="*/ 79 w 148"/>
              <a:gd name="T21" fmla="*/ 113 h 148"/>
              <a:gd name="T22" fmla="*/ 81 w 148"/>
              <a:gd name="T23" fmla="*/ 107 h 148"/>
              <a:gd name="T24" fmla="*/ 81 w 148"/>
              <a:gd name="T25" fmla="*/ 82 h 148"/>
              <a:gd name="T26" fmla="*/ 81 w 148"/>
              <a:gd name="T27" fmla="*/ 81 h 148"/>
              <a:gd name="T28" fmla="*/ 82 w 148"/>
              <a:gd name="T29" fmla="*/ 81 h 148"/>
              <a:gd name="T30" fmla="*/ 106 w 148"/>
              <a:gd name="T31" fmla="*/ 81 h 148"/>
              <a:gd name="T32" fmla="*/ 108 w 148"/>
              <a:gd name="T33" fmla="*/ 81 h 148"/>
              <a:gd name="T34" fmla="*/ 115 w 148"/>
              <a:gd name="T35" fmla="*/ 75 h 148"/>
              <a:gd name="T36" fmla="*/ 111 w 148"/>
              <a:gd name="T37" fmla="*/ 68 h 148"/>
              <a:gd name="T38" fmla="*/ 107 w 148"/>
              <a:gd name="T39" fmla="*/ 67 h 148"/>
              <a:gd name="T40" fmla="*/ 82 w 148"/>
              <a:gd name="T41" fmla="*/ 67 h 148"/>
              <a:gd name="T42" fmla="*/ 81 w 148"/>
              <a:gd name="T43" fmla="*/ 67 h 148"/>
              <a:gd name="T44" fmla="*/ 81 w 148"/>
              <a:gd name="T45" fmla="*/ 65 h 148"/>
              <a:gd name="T46" fmla="*/ 81 w 148"/>
              <a:gd name="T47" fmla="*/ 41 h 148"/>
              <a:gd name="T48" fmla="*/ 81 w 148"/>
              <a:gd name="T49" fmla="*/ 38 h 148"/>
              <a:gd name="T50" fmla="*/ 75 w 148"/>
              <a:gd name="T51" fmla="*/ 33 h 148"/>
              <a:gd name="T52" fmla="*/ 68 w 148"/>
              <a:gd name="T53" fmla="*/ 37 h 148"/>
              <a:gd name="T54" fmla="*/ 67 w 148"/>
              <a:gd name="T55" fmla="*/ 41 h 148"/>
              <a:gd name="T56" fmla="*/ 67 w 148"/>
              <a:gd name="T57" fmla="*/ 66 h 148"/>
              <a:gd name="T58" fmla="*/ 67 w 148"/>
              <a:gd name="T59" fmla="*/ 67 h 148"/>
              <a:gd name="T60" fmla="*/ 66 w 148"/>
              <a:gd name="T61" fmla="*/ 67 h 148"/>
              <a:gd name="T62" fmla="*/ 42 w 148"/>
              <a:gd name="T63" fmla="*/ 67 h 148"/>
              <a:gd name="T64" fmla="*/ 40 w 148"/>
              <a:gd name="T65" fmla="*/ 67 h 148"/>
              <a:gd name="T66" fmla="*/ 33 w 148"/>
              <a:gd name="T67" fmla="*/ 72 h 148"/>
              <a:gd name="T68" fmla="*/ 36 w 148"/>
              <a:gd name="T69" fmla="*/ 80 h 148"/>
              <a:gd name="T70" fmla="*/ 41 w 148"/>
              <a:gd name="T71" fmla="*/ 81 h 148"/>
              <a:gd name="T72" fmla="*/ 66 w 148"/>
              <a:gd name="T73" fmla="*/ 81 h 148"/>
              <a:gd name="T74" fmla="*/ 67 w 148"/>
              <a:gd name="T75" fmla="*/ 8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48">
                <a:moveTo>
                  <a:pt x="74" y="0"/>
                </a:moveTo>
                <a:cubicBezTo>
                  <a:pt x="114" y="0"/>
                  <a:pt x="148" y="33"/>
                  <a:pt x="148" y="74"/>
                </a:cubicBezTo>
                <a:cubicBezTo>
                  <a:pt x="148" y="115"/>
                  <a:pt x="115" y="148"/>
                  <a:pt x="74" y="148"/>
                </a:cubicBezTo>
                <a:cubicBezTo>
                  <a:pt x="34" y="148"/>
                  <a:pt x="0" y="115"/>
                  <a:pt x="0" y="74"/>
                </a:cubicBezTo>
                <a:cubicBezTo>
                  <a:pt x="0" y="34"/>
                  <a:pt x="33" y="0"/>
                  <a:pt x="74" y="0"/>
                </a:cubicBezTo>
                <a:close/>
                <a:moveTo>
                  <a:pt x="67" y="81"/>
                </a:moveTo>
                <a:cubicBezTo>
                  <a:pt x="67" y="82"/>
                  <a:pt x="67" y="82"/>
                  <a:pt x="67" y="82"/>
                </a:cubicBezTo>
                <a:cubicBezTo>
                  <a:pt x="67" y="89"/>
                  <a:pt x="67" y="96"/>
                  <a:pt x="67" y="102"/>
                </a:cubicBezTo>
                <a:cubicBezTo>
                  <a:pt x="67" y="104"/>
                  <a:pt x="67" y="106"/>
                  <a:pt x="67" y="108"/>
                </a:cubicBezTo>
                <a:cubicBezTo>
                  <a:pt x="67" y="111"/>
                  <a:pt x="69" y="114"/>
                  <a:pt x="72" y="115"/>
                </a:cubicBezTo>
                <a:cubicBezTo>
                  <a:pt x="74" y="116"/>
                  <a:pt x="78" y="115"/>
                  <a:pt x="79" y="113"/>
                </a:cubicBezTo>
                <a:cubicBezTo>
                  <a:pt x="81" y="111"/>
                  <a:pt x="81" y="109"/>
                  <a:pt x="81" y="107"/>
                </a:cubicBezTo>
                <a:cubicBezTo>
                  <a:pt x="81" y="99"/>
                  <a:pt x="81" y="91"/>
                  <a:pt x="81" y="82"/>
                </a:cubicBezTo>
                <a:cubicBezTo>
                  <a:pt x="81" y="82"/>
                  <a:pt x="81" y="82"/>
                  <a:pt x="81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90" y="81"/>
                  <a:pt x="98" y="81"/>
                  <a:pt x="106" y="81"/>
                </a:cubicBezTo>
                <a:cubicBezTo>
                  <a:pt x="107" y="81"/>
                  <a:pt x="107" y="81"/>
                  <a:pt x="108" y="81"/>
                </a:cubicBezTo>
                <a:cubicBezTo>
                  <a:pt x="112" y="81"/>
                  <a:pt x="114" y="79"/>
                  <a:pt x="115" y="75"/>
                </a:cubicBezTo>
                <a:cubicBezTo>
                  <a:pt x="115" y="73"/>
                  <a:pt x="114" y="69"/>
                  <a:pt x="111" y="68"/>
                </a:cubicBezTo>
                <a:cubicBezTo>
                  <a:pt x="110" y="67"/>
                  <a:pt x="109" y="67"/>
                  <a:pt x="107" y="67"/>
                </a:cubicBezTo>
                <a:cubicBezTo>
                  <a:pt x="99" y="67"/>
                  <a:pt x="91" y="67"/>
                  <a:pt x="82" y="67"/>
                </a:cubicBezTo>
                <a:cubicBezTo>
                  <a:pt x="82" y="67"/>
                  <a:pt x="82" y="67"/>
                  <a:pt x="81" y="67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57"/>
                  <a:pt x="81" y="49"/>
                  <a:pt x="81" y="41"/>
                </a:cubicBezTo>
                <a:cubicBezTo>
                  <a:pt x="81" y="40"/>
                  <a:pt x="81" y="39"/>
                  <a:pt x="81" y="38"/>
                </a:cubicBezTo>
                <a:cubicBezTo>
                  <a:pt x="80" y="35"/>
                  <a:pt x="78" y="33"/>
                  <a:pt x="75" y="33"/>
                </a:cubicBezTo>
                <a:cubicBezTo>
                  <a:pt x="72" y="33"/>
                  <a:pt x="69" y="34"/>
                  <a:pt x="68" y="37"/>
                </a:cubicBezTo>
                <a:cubicBezTo>
                  <a:pt x="67" y="38"/>
                  <a:pt x="67" y="40"/>
                  <a:pt x="67" y="41"/>
                </a:cubicBezTo>
                <a:cubicBezTo>
                  <a:pt x="67" y="49"/>
                  <a:pt x="67" y="57"/>
                  <a:pt x="67" y="66"/>
                </a:cubicBezTo>
                <a:cubicBezTo>
                  <a:pt x="67" y="66"/>
                  <a:pt x="67" y="66"/>
                  <a:pt x="67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58" y="67"/>
                  <a:pt x="50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7" y="67"/>
                  <a:pt x="34" y="69"/>
                  <a:pt x="33" y="72"/>
                </a:cubicBezTo>
                <a:cubicBezTo>
                  <a:pt x="32" y="75"/>
                  <a:pt x="33" y="78"/>
                  <a:pt x="36" y="80"/>
                </a:cubicBezTo>
                <a:cubicBezTo>
                  <a:pt x="37" y="81"/>
                  <a:pt x="39" y="81"/>
                  <a:pt x="41" y="81"/>
                </a:cubicBezTo>
                <a:cubicBezTo>
                  <a:pt x="49" y="81"/>
                  <a:pt x="57" y="81"/>
                  <a:pt x="66" y="81"/>
                </a:cubicBezTo>
                <a:cubicBezTo>
                  <a:pt x="66" y="81"/>
                  <a:pt x="66" y="81"/>
                  <a:pt x="6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004855" y="1696401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04855" y="2129040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04855" y="3677299"/>
            <a:ext cx="305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004855" y="4109938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在这里输入您的文字内容，或者将您的文字内容复制在这里。在这里输入您的文字内容，或者将您的文字复制在这里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945719" y="1845754"/>
            <a:ext cx="2593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945719" y="2617293"/>
            <a:ext cx="2593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945719" y="3380737"/>
            <a:ext cx="2593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945719" y="4156685"/>
            <a:ext cx="2593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945719" y="4930499"/>
            <a:ext cx="2593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您的文字内容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3"/>
          <p:cNvSpPr>
            <a:spLocks noChangeArrowheads="1"/>
          </p:cNvSpPr>
          <p:nvPr/>
        </p:nvSpPr>
        <p:spPr bwMode="auto">
          <a:xfrm>
            <a:off x="4761641" y="3112488"/>
            <a:ext cx="1087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添加标题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798575" y="162254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理论基础与文献综述</a:t>
            </a:r>
            <a:endParaRPr lang="zh-CN" altLang="en-US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60" name="等腰三角形 59"/>
          <p:cNvSpPr/>
          <p:nvPr/>
        </p:nvSpPr>
        <p:spPr>
          <a:xfrm rot="5400000">
            <a:off x="310761" y="252938"/>
            <a:ext cx="396547" cy="341851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9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99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4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1" grpId="0" animBg="1"/>
      <p:bldP spid="52" grpId="0" animBg="1"/>
      <p:bldP spid="53" grpId="0" animBg="1"/>
      <p:bldP spid="54" grpId="0" animBg="1"/>
      <p:bldP spid="55" grpId="0" animBg="1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51" grpId="0"/>
      <p:bldP spid="51" grpId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4765152" y="1377512"/>
            <a:ext cx="1302980" cy="13021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en-US" sz="2400" b="1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zh-CN" altLang="en-US" sz="2400" b="1" dirty="0" smtClean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endParaRPr lang="zh-CN" altLang="en-US" sz="2400" b="1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H="1">
            <a:off x="1602211" y="2030231"/>
            <a:ext cx="3162941" cy="0"/>
          </a:xfrm>
          <a:prstGeom prst="line">
            <a:avLst/>
          </a:prstGeom>
          <a:noFill/>
          <a:ln w="12700" cap="flat">
            <a:solidFill>
              <a:srgbClr val="A8234D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3809412" y="1852218"/>
            <a:ext cx="367084" cy="365918"/>
          </a:xfrm>
          <a:custGeom>
            <a:avLst/>
            <a:gdLst>
              <a:gd name="T0" fmla="*/ 23 w 47"/>
              <a:gd name="T1" fmla="*/ 0 h 47"/>
              <a:gd name="T2" fmla="*/ 47 w 47"/>
              <a:gd name="T3" fmla="*/ 24 h 47"/>
              <a:gd name="T4" fmla="*/ 23 w 47"/>
              <a:gd name="T5" fmla="*/ 47 h 47"/>
              <a:gd name="T6" fmla="*/ 0 w 47"/>
              <a:gd name="T7" fmla="*/ 24 h 47"/>
              <a:gd name="T8" fmla="*/ 23 w 47"/>
              <a:gd name="T9" fmla="*/ 0 h 47"/>
              <a:gd name="T10" fmla="*/ 23 w 47"/>
              <a:gd name="T11" fmla="*/ 15 h 47"/>
              <a:gd name="T12" fmla="*/ 15 w 47"/>
              <a:gd name="T13" fmla="*/ 24 h 47"/>
              <a:gd name="T14" fmla="*/ 23 w 47"/>
              <a:gd name="T15" fmla="*/ 32 h 47"/>
              <a:gd name="T16" fmla="*/ 32 w 47"/>
              <a:gd name="T17" fmla="*/ 24 h 47"/>
              <a:gd name="T18" fmla="*/ 23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eeform 25"/>
          <p:cNvSpPr>
            <a:spLocks noEditPoints="1"/>
          </p:cNvSpPr>
          <p:nvPr/>
        </p:nvSpPr>
        <p:spPr bwMode="auto">
          <a:xfrm>
            <a:off x="2949577" y="1852218"/>
            <a:ext cx="370391" cy="365918"/>
          </a:xfrm>
          <a:custGeom>
            <a:avLst/>
            <a:gdLst>
              <a:gd name="T0" fmla="*/ 24 w 47"/>
              <a:gd name="T1" fmla="*/ 0 h 47"/>
              <a:gd name="T2" fmla="*/ 47 w 47"/>
              <a:gd name="T3" fmla="*/ 24 h 47"/>
              <a:gd name="T4" fmla="*/ 24 w 47"/>
              <a:gd name="T5" fmla="*/ 47 h 47"/>
              <a:gd name="T6" fmla="*/ 0 w 47"/>
              <a:gd name="T7" fmla="*/ 24 h 47"/>
              <a:gd name="T8" fmla="*/ 24 w 47"/>
              <a:gd name="T9" fmla="*/ 0 h 47"/>
              <a:gd name="T10" fmla="*/ 24 w 47"/>
              <a:gd name="T11" fmla="*/ 15 h 47"/>
              <a:gd name="T12" fmla="*/ 15 w 47"/>
              <a:gd name="T13" fmla="*/ 24 h 47"/>
              <a:gd name="T14" fmla="*/ 24 w 47"/>
              <a:gd name="T15" fmla="*/ 32 h 47"/>
              <a:gd name="T16" fmla="*/ 32 w 47"/>
              <a:gd name="T17" fmla="*/ 24 h 47"/>
              <a:gd name="T18" fmla="*/ 24 w 47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26"/>
          <p:cNvSpPr>
            <a:spLocks noEditPoints="1"/>
          </p:cNvSpPr>
          <p:nvPr/>
        </p:nvSpPr>
        <p:spPr bwMode="auto">
          <a:xfrm>
            <a:off x="2093050" y="1852218"/>
            <a:ext cx="373697" cy="365918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24 w 48"/>
              <a:gd name="T9" fmla="*/ 0 h 47"/>
              <a:gd name="T10" fmla="*/ 24 w 48"/>
              <a:gd name="T11" fmla="*/ 15 h 47"/>
              <a:gd name="T12" fmla="*/ 15 w 48"/>
              <a:gd name="T13" fmla="*/ 24 h 47"/>
              <a:gd name="T14" fmla="*/ 24 w 48"/>
              <a:gd name="T15" fmla="*/ 32 h 47"/>
              <a:gd name="T16" fmla="*/ 32 w 48"/>
              <a:gd name="T17" fmla="*/ 24 h 47"/>
              <a:gd name="T18" fmla="*/ 24 w 48"/>
              <a:gd name="T19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A8234D"/>
          </a:soli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27"/>
          <p:cNvSpPr/>
          <p:nvPr/>
        </p:nvSpPr>
        <p:spPr bwMode="auto">
          <a:xfrm>
            <a:off x="3918544" y="2132424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28"/>
          <p:cNvSpPr/>
          <p:nvPr/>
        </p:nvSpPr>
        <p:spPr bwMode="auto">
          <a:xfrm>
            <a:off x="3035561" y="2132425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Freeform 29"/>
          <p:cNvSpPr/>
          <p:nvPr/>
        </p:nvSpPr>
        <p:spPr bwMode="auto">
          <a:xfrm>
            <a:off x="2179034" y="2132424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gradFill>
            <a:gsLst>
              <a:gs pos="100000">
                <a:srgbClr val="BF2869">
                  <a:alpha val="93000"/>
                </a:srgbClr>
              </a:gs>
              <a:gs pos="0">
                <a:srgbClr val="6F172E"/>
              </a:gs>
            </a:gsLst>
            <a:lin ang="1200000" scaled="0"/>
          </a:gradFill>
          <a:ln>
            <a:noFill/>
          </a:ln>
          <a:effectLst>
            <a:outerShdw blurRad="2032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722798" y="2999884"/>
            <a:ext cx="558021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5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5722798" y="3862140"/>
            <a:ext cx="514739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5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5722797" y="4752489"/>
            <a:ext cx="538785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5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80819" y="2999884"/>
            <a:ext cx="4439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80819" y="3862140"/>
            <a:ext cx="4439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0819" y="4737459"/>
            <a:ext cx="4439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或者将您的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文字复制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在这里，在这里输入您的文字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798575" y="234824"/>
            <a:ext cx="372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A82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Impact" panose="020B0806030902050204" pitchFamily="34" charset="0"/>
              </a:rPr>
              <a:t>主要创新</a:t>
            </a:r>
            <a:endParaRPr lang="zh-CN" altLang="en-US" sz="2800" b="1" kern="100" dirty="0">
              <a:solidFill>
                <a:srgbClr val="A82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Impact" panose="020B080603090205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310761" y="325508"/>
            <a:ext cx="396547" cy="341851"/>
          </a:xfrm>
          <a:prstGeom prst="triangle">
            <a:avLst/>
          </a:prstGeom>
          <a:noFill/>
          <a:ln w="12700">
            <a:solidFill>
              <a:srgbClr val="A82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681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148 -3.7037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19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19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19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19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489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89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89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2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89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20" grpId="0"/>
      <p:bldP spid="21" grpId="0"/>
      <p:bldP spid="22" grpId="0"/>
      <p:bldP spid="18" grpId="0"/>
      <p:bldP spid="18" grpId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ln w="25400">
          <a:gradFill flip="none" rotWithShape="1">
            <a:gsLst>
              <a:gs pos="0">
                <a:schemeClr val="bg1">
                  <a:lumMod val="100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</a:ln>
        <a:effectLst>
          <a:outerShdw blurRad="203200" dist="76200" dir="2700000" algn="tl" rotWithShape="0">
            <a:prstClr val="black">
              <a:alpha val="60000"/>
            </a:prstClr>
          </a:outerShdw>
        </a:effectLst>
      </a:spPr>
      <a:bodyPr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6627</Words>
  <Application>WPS 演示</Application>
  <PresentationFormat>宽屏</PresentationFormat>
  <Paragraphs>894</Paragraphs>
  <Slides>41</Slides>
  <Notes>41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Times New Roman</vt:lpstr>
      <vt:lpstr>方正正黑简体</vt:lpstr>
      <vt:lpstr>AgencyFB</vt:lpstr>
      <vt:lpstr>Impact</vt:lpstr>
      <vt:lpstr>Calibri</vt:lpstr>
      <vt:lpstr>Giorgio Sans Medium</vt:lpstr>
      <vt:lpstr>Calibri Light</vt:lpstr>
      <vt:lpstr>Calibri</vt:lpstr>
      <vt:lpstr>仿宋_GB2312</vt:lpstr>
      <vt:lpstr>Arial Narrow</vt:lpstr>
      <vt:lpstr>Kozuka Mincho Pro B</vt:lpstr>
      <vt:lpstr>Segoe Print</vt:lpstr>
      <vt:lpstr>黑体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888</dc:title>
  <dc:creator>huilin</dc:creator>
  <cp:lastModifiedBy>Administrator</cp:lastModifiedBy>
  <cp:revision>373</cp:revision>
  <dcterms:created xsi:type="dcterms:W3CDTF">2016-06-07T09:36:00Z</dcterms:created>
  <dcterms:modified xsi:type="dcterms:W3CDTF">2017-06-06T13:32:57Z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